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2" r:id="rId3"/>
    <p:sldId id="263" r:id="rId4"/>
    <p:sldId id="265" r:id="rId5"/>
    <p:sldId id="269" r:id="rId6"/>
    <p:sldId id="270" r:id="rId7"/>
    <p:sldId id="256" r:id="rId8"/>
    <p:sldId id="257" r:id="rId9"/>
    <p:sldId id="258" r:id="rId10"/>
    <p:sldId id="260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CCDF19C-396D-4CCA-BB76-996A68963850}">
          <p14:sldIdLst>
            <p14:sldId id="262"/>
            <p14:sldId id="263"/>
          </p14:sldIdLst>
        </p14:section>
        <p14:section name="Untitled Section" id="{34E6502E-7C0D-489F-8187-A63B428AF540}">
          <p14:sldIdLst>
            <p14:sldId id="265"/>
            <p14:sldId id="269"/>
            <p14:sldId id="270"/>
            <p14:sldId id="256"/>
            <p14:sldId id="257"/>
            <p14:sldId id="258"/>
            <p14:sldId id="260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2628"/>
    <a:srgbClr val="D9D9D9"/>
    <a:srgbClr val="007B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2" autoAdjust="0"/>
    <p:restoredTop sz="94660"/>
  </p:normalViewPr>
  <p:slideViewPr>
    <p:cSldViewPr snapToGrid="0">
      <p:cViewPr varScale="1">
        <p:scale>
          <a:sx n="69" d="100"/>
          <a:sy n="69" d="100"/>
        </p:scale>
        <p:origin x="7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1EA71-B906-417B-8B2C-16E7DCCA79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C330B-40D2-481E-8E6E-99072E7FCE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11278-FBB1-4A00-9E98-C157095D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134445-6735-4B63-8E0D-C54844B81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36F9F-791E-472E-AF45-AD8DDF55C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85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2654B-7553-4641-9A0C-A3F22CDFC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42055-CB19-4839-869E-B5C5D37EE1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48CC2-428B-4345-BCFF-81C5C141A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4B836-F9EE-4213-8E8E-A892B2127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A4EEF-EADE-41D0-990B-AECE5C2DF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59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F5E7A0-55AD-47E5-8625-0CB0A089B0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0E4E06-3382-44FB-BE0B-02D16CD4B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9CF46-5243-4A5B-B0F1-EB4ACAD76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99D384-B708-4615-A199-8BD765DDE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4408F-FC75-4CE3-8911-A3005D474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4257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78113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3495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675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9629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9826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200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107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26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40FCC-7A9F-4F48-B816-83651FA20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9404D-79AE-4AAA-A52D-E6109C24E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E8CD35-55F2-45E3-A9FD-6E2879C7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BAA6D-16AE-4424-ACB7-67423EE94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9B885-1790-440A-B7BA-14F415A0B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6235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430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110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57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27AFF-238B-4C9A-B2A5-68C26AE3E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39178-A29A-4ABC-9C24-61D5D82AC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37D69-57FD-4A07-BB1C-2C78BA462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3B635-41E6-4CC1-82D4-53D0AD0AD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F32C3-6CE2-4F6B-BAF8-B46875FC0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261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535C5-CC18-4081-B2A2-D3C0BE9AB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0FC26-6F0F-426E-9B31-873BF53A41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0ACBB-A43F-4C40-8A56-CC901474F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82D97F-FD10-42F7-90D1-3B7629C85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2EE0F-6088-463A-B68F-FB1FC6904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A45653-DF44-4A7B-9240-5767242F6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156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C0620-4FD6-4D60-8FC0-F0A311535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EC44A-B6C8-4D65-9A9B-A71403F5A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7BDC36-F498-4A77-A880-956706D24A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9D9033-6F78-445D-9877-485B47DD73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F3094E-79AD-4336-8F6E-3A35DFB920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67EA4C-3563-440A-975B-1230AC940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F50A33-BEAC-4235-8967-DCD88A9C8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E84B01-5D76-4E53-B3A0-E347A3977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60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BA190-42D0-4990-AA58-BC88D0EFD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CE336D-849A-4194-BFAB-4F211B70D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87B68B-3C76-42E0-9C63-7B206819F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82E319-BBB0-47FC-BCD4-CAC46C0B8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798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D2BB88-E84F-48C4-8F26-FB80B5044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CAF72-8D73-4FE0-81FC-0DED22353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1AFD8-204D-421D-BF07-A814207BC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449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8D943-E24C-431B-AD61-56E1DBD3D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77A40-D45D-49C9-89D9-BF64C0E74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59530C-E629-49E3-AFB5-5109312375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8580C6-8EEE-4F23-B093-B9117F6C4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D298B-647B-4DF8-BDDC-35151E514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8AFDB-2FB6-4494-BF13-A6243B693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116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F1554-A7A1-4A7B-AB89-646D9626D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678DFD-EAFB-4CC0-8790-EF44A035C6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780CF5-3F1E-4F44-9E0E-898E736F4E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41F3CF-0518-401F-AFEA-EBF5BF45A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CEFD4C-DD96-4BAE-9411-44CC4F2AC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57D2B-3D07-498C-997E-3D12C9FB1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802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3D1231-3B54-427B-B3B2-73D4AE8FD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DB590B-3854-4FFC-8257-1E2B7148D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E4CA09-0D95-494F-A9C0-7F9E0E1BB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13F69-6634-4ECD-A1C0-A3303A113783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9DAF6-1157-4262-AE70-01FE0369A5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318B7-E973-46B2-AC33-8C5C6CCED7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BB62F-4062-4C69-8DC2-B862B8EC2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31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3516E3F-2B26-415E-A838-FB346B8B9041}" type="datetimeFigureOut">
              <a:rPr lang="en-US" smtClean="0"/>
              <a:t>5/28/2023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C8BAD3A-C244-427D-A8BF-F997D48DDC9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648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902C4-686F-CD8E-04BB-CC9685D0C4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2134" y="638978"/>
            <a:ext cx="9144000" cy="4860917"/>
          </a:xfrm>
        </p:spPr>
        <p:txBody>
          <a:bodyPr>
            <a:noAutofit/>
          </a:bodyPr>
          <a:lstStyle/>
          <a:p>
            <a:pPr algn="ctr"/>
            <a:b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b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ANDROID TV</a:t>
            </a:r>
            <a:b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b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b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b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b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b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</a:br>
            <a:r>
              <a:rPr lang="en-US" sz="50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UI PARIWISATA TV</a:t>
            </a:r>
          </a:p>
        </p:txBody>
      </p:sp>
      <p:pic>
        <p:nvPicPr>
          <p:cNvPr id="1026" name="Picture 2" descr="International Tie Ups">
            <a:extLst>
              <a:ext uri="{FF2B5EF4-FFF2-40B4-BE49-F238E27FC236}">
                <a16:creationId xmlns:a16="http://schemas.microsoft.com/office/drawing/2014/main" id="{65DCFD8E-442D-7469-FC26-C84AFC1E6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166" y="1565708"/>
            <a:ext cx="3445668" cy="2778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7486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E65AC8-8E00-4CC3-9232-213CE610D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44" b="17372"/>
          <a:stretch/>
        </p:blipFill>
        <p:spPr>
          <a:xfrm>
            <a:off x="1063534" y="748151"/>
            <a:ext cx="10196945" cy="6177373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D7E7CE04-2DE1-46EB-8C50-D244DB9F5B2E}"/>
              </a:ext>
            </a:extLst>
          </p:cNvPr>
          <p:cNvSpPr txBox="1"/>
          <p:nvPr/>
        </p:nvSpPr>
        <p:spPr>
          <a:xfrm>
            <a:off x="-34065" y="32448"/>
            <a:ext cx="12226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FEEDBACK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71F275B-0B42-4B42-9226-FB027757593B}"/>
              </a:ext>
            </a:extLst>
          </p:cNvPr>
          <p:cNvCxnSpPr>
            <a:cxnSpLocks/>
          </p:cNvCxnSpPr>
          <p:nvPr/>
        </p:nvCxnSpPr>
        <p:spPr>
          <a:xfrm>
            <a:off x="1283753" y="579685"/>
            <a:ext cx="9738505" cy="4696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7C44BAE4-BEC5-49CF-8165-527F20769A5C}"/>
              </a:ext>
            </a:extLst>
          </p:cNvPr>
          <p:cNvSpPr txBox="1"/>
          <p:nvPr/>
        </p:nvSpPr>
        <p:spPr>
          <a:xfrm>
            <a:off x="9449437" y="2880539"/>
            <a:ext cx="34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D7FC7F6-65FB-4435-9E34-258F13448E78}"/>
              </a:ext>
            </a:extLst>
          </p:cNvPr>
          <p:cNvSpPr txBox="1"/>
          <p:nvPr/>
        </p:nvSpPr>
        <p:spPr>
          <a:xfrm>
            <a:off x="5948397" y="1243054"/>
            <a:ext cx="33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3BF2671-81E7-47AD-8CAC-EA12FD8F6439}"/>
              </a:ext>
            </a:extLst>
          </p:cNvPr>
          <p:cNvSpPr txBox="1"/>
          <p:nvPr/>
        </p:nvSpPr>
        <p:spPr>
          <a:xfrm>
            <a:off x="8557374" y="2462655"/>
            <a:ext cx="34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2798F5CD-6069-4001-AC22-988024F9D5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10"/>
          <a:stretch/>
        </p:blipFill>
        <p:spPr>
          <a:xfrm>
            <a:off x="2026299" y="1117567"/>
            <a:ext cx="8271828" cy="4646869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F18D7577-C710-40FB-87A0-9929A4C797A2}"/>
              </a:ext>
            </a:extLst>
          </p:cNvPr>
          <p:cNvSpPr txBox="1"/>
          <p:nvPr/>
        </p:nvSpPr>
        <p:spPr>
          <a:xfrm>
            <a:off x="10810251" y="2758466"/>
            <a:ext cx="130424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Background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#1E1E1E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9A726AD-463D-4407-AA34-4A874DA6DF37}"/>
              </a:ext>
            </a:extLst>
          </p:cNvPr>
          <p:cNvSpPr txBox="1"/>
          <p:nvPr/>
        </p:nvSpPr>
        <p:spPr>
          <a:xfrm>
            <a:off x="7944562" y="3472704"/>
            <a:ext cx="48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70F9F195-4E01-4AFA-9A98-0D34654294B9}"/>
              </a:ext>
            </a:extLst>
          </p:cNvPr>
          <p:cNvCxnSpPr>
            <a:cxnSpLocks/>
          </p:cNvCxnSpPr>
          <p:nvPr/>
        </p:nvCxnSpPr>
        <p:spPr>
          <a:xfrm>
            <a:off x="8096416" y="3649865"/>
            <a:ext cx="2828047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6AC6CB01-6FAF-4F89-8F89-14A894B3A476}"/>
              </a:ext>
            </a:extLst>
          </p:cNvPr>
          <p:cNvSpPr txBox="1"/>
          <p:nvPr/>
        </p:nvSpPr>
        <p:spPr>
          <a:xfrm>
            <a:off x="10467880" y="1607139"/>
            <a:ext cx="2329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Sub Tittle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Inter regular 40px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65CDED68-4719-480D-9709-39BB577FF095}"/>
              </a:ext>
            </a:extLst>
          </p:cNvPr>
          <p:cNvSpPr txBox="1"/>
          <p:nvPr/>
        </p:nvSpPr>
        <p:spPr>
          <a:xfrm>
            <a:off x="10365904" y="3402976"/>
            <a:ext cx="2329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Edittext</a:t>
            </a:r>
            <a:endParaRPr lang="en-US" sz="1400" dirty="0"/>
          </a:p>
          <a:p>
            <a:pPr algn="ctr"/>
            <a:r>
              <a:rPr lang="en-US" sz="1400" dirty="0"/>
              <a:t>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#A7A7A7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Corner radius 15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2884D28A-6863-493B-8CE8-9D5CC3202164}"/>
              </a:ext>
            </a:extLst>
          </p:cNvPr>
          <p:cNvSpPr txBox="1"/>
          <p:nvPr/>
        </p:nvSpPr>
        <p:spPr>
          <a:xfrm>
            <a:off x="6299313" y="4236267"/>
            <a:ext cx="48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7C16DEC-73DF-4FA6-92EB-555AF419A2DF}"/>
              </a:ext>
            </a:extLst>
          </p:cNvPr>
          <p:cNvCxnSpPr>
            <a:cxnSpLocks/>
            <a:endCxn id="41" idx="3"/>
          </p:cNvCxnSpPr>
          <p:nvPr/>
        </p:nvCxnSpPr>
        <p:spPr>
          <a:xfrm>
            <a:off x="6445498" y="4420933"/>
            <a:ext cx="412205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E50C7DC7-D76B-4096-AA70-E56223AB9057}"/>
              </a:ext>
            </a:extLst>
          </p:cNvPr>
          <p:cNvSpPr txBox="1"/>
          <p:nvPr/>
        </p:nvSpPr>
        <p:spPr>
          <a:xfrm>
            <a:off x="6445498" y="1715959"/>
            <a:ext cx="48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727D98BB-135F-4FEF-9FDF-314403BCF1FF}"/>
              </a:ext>
            </a:extLst>
          </p:cNvPr>
          <p:cNvCxnSpPr>
            <a:cxnSpLocks/>
          </p:cNvCxnSpPr>
          <p:nvPr/>
        </p:nvCxnSpPr>
        <p:spPr>
          <a:xfrm flipV="1">
            <a:off x="6543702" y="1886175"/>
            <a:ext cx="4312984" cy="144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375750E9-0448-4D91-B745-997F4F3787A6}"/>
              </a:ext>
            </a:extLst>
          </p:cNvPr>
          <p:cNvSpPr txBox="1"/>
          <p:nvPr/>
        </p:nvSpPr>
        <p:spPr>
          <a:xfrm>
            <a:off x="10298127" y="2017065"/>
            <a:ext cx="2329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Greeting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Inter regular 20px</a:t>
            </a:r>
          </a:p>
          <a:p>
            <a:pPr algn="ctr"/>
            <a:endParaRPr lang="en-US" sz="140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7B3EF7D9-32A9-43F5-9768-1A4C609959CD}"/>
              </a:ext>
            </a:extLst>
          </p:cNvPr>
          <p:cNvSpPr txBox="1"/>
          <p:nvPr/>
        </p:nvSpPr>
        <p:spPr>
          <a:xfrm>
            <a:off x="7063934" y="2063037"/>
            <a:ext cx="48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13943D65-6BA6-4897-ACA3-D796FE03AEF3}"/>
              </a:ext>
            </a:extLst>
          </p:cNvPr>
          <p:cNvCxnSpPr>
            <a:cxnSpLocks/>
            <a:endCxn id="37" idx="3"/>
          </p:cNvCxnSpPr>
          <p:nvPr/>
        </p:nvCxnSpPr>
        <p:spPr>
          <a:xfrm>
            <a:off x="7182709" y="2228395"/>
            <a:ext cx="3506452" cy="89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9BE960FF-96D2-4BE6-8ED4-8B22C00805E6}"/>
              </a:ext>
            </a:extLst>
          </p:cNvPr>
          <p:cNvSpPr txBox="1"/>
          <p:nvPr/>
        </p:nvSpPr>
        <p:spPr>
          <a:xfrm>
            <a:off x="8929004" y="2809009"/>
            <a:ext cx="488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DED6803E-30C1-4BD9-98FF-E1E794652F71}"/>
              </a:ext>
            </a:extLst>
          </p:cNvPr>
          <p:cNvCxnSpPr>
            <a:cxnSpLocks/>
          </p:cNvCxnSpPr>
          <p:nvPr/>
        </p:nvCxnSpPr>
        <p:spPr>
          <a:xfrm>
            <a:off x="9080858" y="2986170"/>
            <a:ext cx="177582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78644D5A-7B82-41F2-ABE7-5191DBB49F08}"/>
              </a:ext>
            </a:extLst>
          </p:cNvPr>
          <p:cNvSpPr txBox="1"/>
          <p:nvPr/>
        </p:nvSpPr>
        <p:spPr>
          <a:xfrm>
            <a:off x="14288" y="2251155"/>
            <a:ext cx="12441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Button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 regular 26px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5A1FADB3-413D-4C60-B093-CE6C646D485F}"/>
              </a:ext>
            </a:extLst>
          </p:cNvPr>
          <p:cNvSpPr txBox="1"/>
          <p:nvPr/>
        </p:nvSpPr>
        <p:spPr>
          <a:xfrm>
            <a:off x="387290" y="3605400"/>
            <a:ext cx="12441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Side  menu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#D9D9D9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100%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840F06CD-001C-4812-90D4-9E273346F96D}"/>
              </a:ext>
            </a:extLst>
          </p:cNvPr>
          <p:cNvSpPr txBox="1"/>
          <p:nvPr/>
        </p:nvSpPr>
        <p:spPr>
          <a:xfrm>
            <a:off x="2573618" y="1443420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4C5F82B5-A823-4BBB-B97C-10494A8B6C99}"/>
              </a:ext>
            </a:extLst>
          </p:cNvPr>
          <p:cNvCxnSpPr>
            <a:cxnSpLocks/>
          </p:cNvCxnSpPr>
          <p:nvPr/>
        </p:nvCxnSpPr>
        <p:spPr>
          <a:xfrm flipH="1">
            <a:off x="1631428" y="1620581"/>
            <a:ext cx="109404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75FC2A8C-6EBF-4AF3-8BFC-7C1FB63BBC1D}"/>
              </a:ext>
            </a:extLst>
          </p:cNvPr>
          <p:cNvSpPr txBox="1"/>
          <p:nvPr/>
        </p:nvSpPr>
        <p:spPr>
          <a:xfrm>
            <a:off x="2268726" y="2356984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7BD76C2A-00AC-4C9D-920F-126F227AD4B4}"/>
              </a:ext>
            </a:extLst>
          </p:cNvPr>
          <p:cNvCxnSpPr/>
          <p:nvPr/>
        </p:nvCxnSpPr>
        <p:spPr>
          <a:xfrm flipH="1">
            <a:off x="1165105" y="2534622"/>
            <a:ext cx="120630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67309693-A195-45C4-ADEE-19462FF0BEF4}"/>
              </a:ext>
            </a:extLst>
          </p:cNvPr>
          <p:cNvSpPr txBox="1"/>
          <p:nvPr/>
        </p:nvSpPr>
        <p:spPr>
          <a:xfrm>
            <a:off x="2373956" y="5056687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A4076928-FE54-4926-AB2C-DF46D7F64E84}"/>
              </a:ext>
            </a:extLst>
          </p:cNvPr>
          <p:cNvCxnSpPr>
            <a:cxnSpLocks/>
            <a:endCxn id="46" idx="0"/>
          </p:cNvCxnSpPr>
          <p:nvPr/>
        </p:nvCxnSpPr>
        <p:spPr>
          <a:xfrm flipH="1">
            <a:off x="1559401" y="5227498"/>
            <a:ext cx="966412" cy="111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: Rounded Corners 117">
            <a:extLst>
              <a:ext uri="{FF2B5EF4-FFF2-40B4-BE49-F238E27FC236}">
                <a16:creationId xmlns:a16="http://schemas.microsoft.com/office/drawing/2014/main" id="{3E391CAB-808D-41A6-8B6C-38EF9BE7878E}"/>
              </a:ext>
            </a:extLst>
          </p:cNvPr>
          <p:cNvSpPr/>
          <p:nvPr/>
        </p:nvSpPr>
        <p:spPr>
          <a:xfrm>
            <a:off x="65363" y="1035987"/>
            <a:ext cx="1479554" cy="1126363"/>
          </a:xfrm>
          <a:prstGeom prst="roundRect">
            <a:avLst/>
          </a:prstGeom>
          <a:noFill/>
          <a:ln>
            <a:solidFill>
              <a:srgbClr val="D9D9D9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err="1">
                <a:solidFill>
                  <a:srgbClr val="000000"/>
                </a:solidFill>
              </a:rPr>
              <a:t>Tombol</a:t>
            </a:r>
            <a:r>
              <a:rPr lang="en-US" sz="1400" dirty="0">
                <a:solidFill>
                  <a:srgbClr val="000000"/>
                </a:solidFill>
              </a:rPr>
              <a:t> button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Corner radius 15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Inter regular 24px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0FDEBEA-73B1-4666-B0A3-C111508084AE}"/>
              </a:ext>
            </a:extLst>
          </p:cNvPr>
          <p:cNvSpPr txBox="1"/>
          <p:nvPr/>
        </p:nvSpPr>
        <p:spPr>
          <a:xfrm>
            <a:off x="2751049" y="3762731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8A97718D-B4B2-4C6A-81E5-7DE73B32DE7E}"/>
              </a:ext>
            </a:extLst>
          </p:cNvPr>
          <p:cNvCxnSpPr/>
          <p:nvPr/>
        </p:nvCxnSpPr>
        <p:spPr>
          <a:xfrm flipH="1">
            <a:off x="1653778" y="3939214"/>
            <a:ext cx="120630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FCC9B7B4-8526-41CE-8371-5444052292B7}"/>
              </a:ext>
            </a:extLst>
          </p:cNvPr>
          <p:cNvSpPr/>
          <p:nvPr/>
        </p:nvSpPr>
        <p:spPr>
          <a:xfrm>
            <a:off x="172874" y="4617250"/>
            <a:ext cx="1373935" cy="1126363"/>
          </a:xfrm>
          <a:prstGeom prst="roundRect">
            <a:avLst/>
          </a:prstGeom>
          <a:noFill/>
          <a:ln>
            <a:solidFill>
              <a:srgbClr val="D9D9D9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err="1">
                <a:solidFill>
                  <a:srgbClr val="000000"/>
                </a:solidFill>
              </a:rPr>
              <a:t>Tombol</a:t>
            </a:r>
            <a:r>
              <a:rPr lang="en-US" sz="1400" dirty="0">
                <a:solidFill>
                  <a:srgbClr val="000000"/>
                </a:solidFill>
              </a:rPr>
              <a:t> button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Corner radius 15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Inter regular 24px</a:t>
            </a: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4DF9CFAF-13A0-4316-A43C-B814E4D6628B}"/>
              </a:ext>
            </a:extLst>
          </p:cNvPr>
          <p:cNvSpPr/>
          <p:nvPr/>
        </p:nvSpPr>
        <p:spPr>
          <a:xfrm rot="5400000">
            <a:off x="10839424" y="1841355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A13AA698-4A6A-463E-B456-4273A554E4F5}"/>
              </a:ext>
            </a:extLst>
          </p:cNvPr>
          <p:cNvSpPr/>
          <p:nvPr/>
        </p:nvSpPr>
        <p:spPr>
          <a:xfrm rot="5400000">
            <a:off x="10682155" y="2192250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B52D336A-CE7E-4C81-A5EB-DEDA7280984D}"/>
              </a:ext>
            </a:extLst>
          </p:cNvPr>
          <p:cNvSpPr/>
          <p:nvPr/>
        </p:nvSpPr>
        <p:spPr>
          <a:xfrm rot="5400000">
            <a:off x="10849680" y="2940776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F92957A6-1B9F-4393-A4C3-62BED7323484}"/>
              </a:ext>
            </a:extLst>
          </p:cNvPr>
          <p:cNvSpPr/>
          <p:nvPr/>
        </p:nvSpPr>
        <p:spPr>
          <a:xfrm rot="5400000">
            <a:off x="10917457" y="3612299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09B0AADD-1C46-4C95-B5FB-614BD3EC3CD5}"/>
              </a:ext>
            </a:extLst>
          </p:cNvPr>
          <p:cNvSpPr/>
          <p:nvPr/>
        </p:nvSpPr>
        <p:spPr>
          <a:xfrm rot="5400000">
            <a:off x="10560551" y="4375862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294CEF70-C4E3-45C6-9AC4-E7B4CE2DCB0D}"/>
              </a:ext>
            </a:extLst>
          </p:cNvPr>
          <p:cNvSpPr/>
          <p:nvPr/>
        </p:nvSpPr>
        <p:spPr>
          <a:xfrm rot="16432548">
            <a:off x="1144245" y="2494784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4FDB37A7-EF52-4EB4-8325-6152029CA0BD}"/>
              </a:ext>
            </a:extLst>
          </p:cNvPr>
          <p:cNvSpPr/>
          <p:nvPr/>
        </p:nvSpPr>
        <p:spPr>
          <a:xfrm rot="16391016">
            <a:off x="1545674" y="1569160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18CF1456-18D3-4F9B-AF2E-898CF13165C9}"/>
              </a:ext>
            </a:extLst>
          </p:cNvPr>
          <p:cNvSpPr/>
          <p:nvPr/>
        </p:nvSpPr>
        <p:spPr>
          <a:xfrm rot="16474838">
            <a:off x="1562170" y="3894404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4AE9F89F-5339-4046-BD59-9596380BACB9}"/>
              </a:ext>
            </a:extLst>
          </p:cNvPr>
          <p:cNvSpPr/>
          <p:nvPr/>
        </p:nvSpPr>
        <p:spPr>
          <a:xfrm rot="16200000">
            <a:off x="1552395" y="5193584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F55D2A4-D45F-4262-8D4C-F1B0AAB71E50}"/>
              </a:ext>
            </a:extLst>
          </p:cNvPr>
          <p:cNvSpPr/>
          <p:nvPr/>
        </p:nvSpPr>
        <p:spPr>
          <a:xfrm>
            <a:off x="10694096" y="4155434"/>
            <a:ext cx="1438094" cy="1211838"/>
          </a:xfrm>
          <a:prstGeom prst="roundRect">
            <a:avLst/>
          </a:prstGeom>
          <a:solidFill>
            <a:srgbClr val="232628"/>
          </a:solidFill>
          <a:ln>
            <a:solidFill>
              <a:srgbClr val="232628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err="1">
                <a:solidFill>
                  <a:schemeClr val="bg1"/>
                </a:solidFill>
              </a:rPr>
              <a:t>Tombol</a:t>
            </a:r>
            <a:r>
              <a:rPr lang="en-US" sz="1400" dirty="0">
                <a:solidFill>
                  <a:schemeClr val="bg1"/>
                </a:solidFill>
              </a:rPr>
              <a:t> button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Inter"/>
              </a:rPr>
              <a:t>#232628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Corner radius 15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Inter regular 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24px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140 x 45</a:t>
            </a:r>
          </a:p>
        </p:txBody>
      </p:sp>
    </p:spTree>
    <p:extLst>
      <p:ext uri="{BB962C8B-B14F-4D97-AF65-F5344CB8AC3E}">
        <p14:creationId xmlns:p14="http://schemas.microsoft.com/office/powerpoint/2010/main" val="1613737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09D1D17-53A3-8654-3645-1F4B68431114}"/>
              </a:ext>
            </a:extLst>
          </p:cNvPr>
          <p:cNvSpPr txBox="1">
            <a:spLocks/>
          </p:cNvSpPr>
          <p:nvPr/>
        </p:nvSpPr>
        <p:spPr>
          <a:xfrm>
            <a:off x="703118" y="2090016"/>
            <a:ext cx="10785763" cy="346565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marR="0" lvl="0" indent="-74295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"/>
                <a:ea typeface="Adobe Gothic Std B" panose="020B0800000000000000" pitchFamily="34" charset="-128"/>
              </a:rPr>
              <a:t>AKHDAN FAHRU RIZQI</a:t>
            </a:r>
          </a:p>
          <a:p>
            <a:pPr marL="742950" marR="0" lvl="0" indent="-74295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"/>
              <a:ea typeface="Adobe Gothic Std B" panose="020B0800000000000000" pitchFamily="34" charset="-128"/>
            </a:endParaRPr>
          </a:p>
          <a:p>
            <a:pPr marL="742950" marR="0" lvl="0" indent="-74295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"/>
                <a:ea typeface="Adobe Gothic Std B" panose="020B0800000000000000" pitchFamily="34" charset="-128"/>
              </a:rPr>
              <a:t>ACHMAD SAIFULOH</a:t>
            </a:r>
          </a:p>
          <a:p>
            <a:pPr marL="742950" marR="0" lvl="0" indent="-74295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"/>
              <a:ea typeface="Adobe Gothic Std B" panose="020B0800000000000000" pitchFamily="34" charset="-128"/>
            </a:endParaRPr>
          </a:p>
          <a:p>
            <a:pPr marL="742950" marR="0" lvl="0" indent="-74295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"/>
                <a:ea typeface="Adobe Gothic Std B" panose="020B0800000000000000" pitchFamily="34" charset="-128"/>
              </a:rPr>
              <a:t>DUTHA KHRIS PAHASARILLA</a:t>
            </a:r>
          </a:p>
          <a:p>
            <a:pPr marL="742950" marR="0" lvl="0" indent="-74295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"/>
              <a:ea typeface="Adobe Gothic Std B" panose="020B0800000000000000" pitchFamily="34" charset="-128"/>
            </a:endParaRPr>
          </a:p>
          <a:p>
            <a:pPr marL="742950" marR="0" lvl="0" indent="-74295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ter"/>
                <a:ea typeface="Adobe Gothic Std B" panose="020B0800000000000000" pitchFamily="34" charset="-128"/>
              </a:rPr>
              <a:t>WIDIYA SETIYANINGRUM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9E5C03-9F27-44F6-A351-DDB7C70ED47B}"/>
              </a:ext>
            </a:extLst>
          </p:cNvPr>
          <p:cNvSpPr txBox="1"/>
          <p:nvPr/>
        </p:nvSpPr>
        <p:spPr>
          <a:xfrm>
            <a:off x="0" y="1040717"/>
            <a:ext cx="12226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latin typeface="Inter"/>
              </a:rPr>
              <a:t>Anggota</a:t>
            </a:r>
            <a:r>
              <a:rPr lang="en-US" sz="2800" dirty="0">
                <a:latin typeface="Inter"/>
              </a:rPr>
              <a:t> </a:t>
            </a:r>
            <a:r>
              <a:rPr lang="en-US" sz="2800" dirty="0" err="1">
                <a:latin typeface="Inter"/>
              </a:rPr>
              <a:t>Kelompok</a:t>
            </a:r>
            <a:endParaRPr lang="en-US" sz="2800" dirty="0"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029836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5EE95737-F493-4233-A5F0-79E82D1BCCA3}"/>
              </a:ext>
            </a:extLst>
          </p:cNvPr>
          <p:cNvSpPr/>
          <p:nvPr/>
        </p:nvSpPr>
        <p:spPr>
          <a:xfrm>
            <a:off x="1025237" y="1620108"/>
            <a:ext cx="1454728" cy="1393256"/>
          </a:xfrm>
          <a:prstGeom prst="ellipse">
            <a:avLst/>
          </a:prstGeom>
          <a:solidFill>
            <a:srgbClr val="232628"/>
          </a:solidFill>
          <a:ln>
            <a:solidFill>
              <a:srgbClr val="2326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nter"/>
              </a:rPr>
              <a:t>#1E1E1E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nter"/>
              </a:rPr>
              <a:t>Background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40CAF7-5817-44F2-ABC0-268C3FBD4F75}"/>
              </a:ext>
            </a:extLst>
          </p:cNvPr>
          <p:cNvSpPr/>
          <p:nvPr/>
        </p:nvSpPr>
        <p:spPr>
          <a:xfrm>
            <a:off x="2784765" y="2036619"/>
            <a:ext cx="468000" cy="468000"/>
          </a:xfrm>
          <a:prstGeom prst="rect">
            <a:avLst/>
          </a:prstGeom>
          <a:solidFill>
            <a:srgbClr val="2D31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C413E4-5BE2-47FC-8483-8F153BCA8E94}"/>
              </a:ext>
            </a:extLst>
          </p:cNvPr>
          <p:cNvSpPr/>
          <p:nvPr/>
        </p:nvSpPr>
        <p:spPr>
          <a:xfrm>
            <a:off x="3489731" y="2036619"/>
            <a:ext cx="468000" cy="468000"/>
          </a:xfrm>
          <a:prstGeom prst="rect">
            <a:avLst/>
          </a:prstGeom>
          <a:solidFill>
            <a:srgbClr val="2D31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ED4876-A4DE-40FF-8D60-CF892A8E9563}"/>
              </a:ext>
            </a:extLst>
          </p:cNvPr>
          <p:cNvSpPr/>
          <p:nvPr/>
        </p:nvSpPr>
        <p:spPr>
          <a:xfrm>
            <a:off x="4860848" y="2036619"/>
            <a:ext cx="468000" cy="468000"/>
          </a:xfrm>
          <a:prstGeom prst="rect">
            <a:avLst/>
          </a:prstGeom>
          <a:solidFill>
            <a:srgbClr val="2D3133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5F3149-BE05-4D71-BF09-2C33008CA834}"/>
              </a:ext>
            </a:extLst>
          </p:cNvPr>
          <p:cNvSpPr/>
          <p:nvPr/>
        </p:nvSpPr>
        <p:spPr>
          <a:xfrm>
            <a:off x="4165639" y="2036619"/>
            <a:ext cx="468000" cy="468000"/>
          </a:xfrm>
          <a:prstGeom prst="rect">
            <a:avLst/>
          </a:prstGeom>
          <a:solidFill>
            <a:srgbClr val="2D313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AF4260-DD5C-46C3-9342-97E23D9ED587}"/>
              </a:ext>
            </a:extLst>
          </p:cNvPr>
          <p:cNvSpPr/>
          <p:nvPr/>
        </p:nvSpPr>
        <p:spPr>
          <a:xfrm>
            <a:off x="5536913" y="2035092"/>
            <a:ext cx="468000" cy="468000"/>
          </a:xfrm>
          <a:prstGeom prst="rect">
            <a:avLst/>
          </a:prstGeom>
          <a:solidFill>
            <a:srgbClr val="2D3133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8A96FF-1C15-44BE-8718-6D15765C63AE}"/>
              </a:ext>
            </a:extLst>
          </p:cNvPr>
          <p:cNvSpPr/>
          <p:nvPr/>
        </p:nvSpPr>
        <p:spPr>
          <a:xfrm>
            <a:off x="6212589" y="2035092"/>
            <a:ext cx="468000" cy="468000"/>
          </a:xfrm>
          <a:prstGeom prst="rect">
            <a:avLst/>
          </a:prstGeom>
          <a:solidFill>
            <a:srgbClr val="2D3133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13284B-CB6B-4F01-8D1A-7A60EB64FE61}"/>
              </a:ext>
            </a:extLst>
          </p:cNvPr>
          <p:cNvSpPr/>
          <p:nvPr/>
        </p:nvSpPr>
        <p:spPr>
          <a:xfrm>
            <a:off x="8906521" y="2035092"/>
            <a:ext cx="468000" cy="468000"/>
          </a:xfrm>
          <a:prstGeom prst="rect">
            <a:avLst/>
          </a:prstGeom>
          <a:solidFill>
            <a:srgbClr val="2D3133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869607-957D-4957-A08F-135E655F7099}"/>
              </a:ext>
            </a:extLst>
          </p:cNvPr>
          <p:cNvSpPr/>
          <p:nvPr/>
        </p:nvSpPr>
        <p:spPr>
          <a:xfrm>
            <a:off x="6886557" y="2035092"/>
            <a:ext cx="468000" cy="468000"/>
          </a:xfrm>
          <a:prstGeom prst="rect">
            <a:avLst/>
          </a:prstGeom>
          <a:solidFill>
            <a:srgbClr val="2D313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896735A-9C35-4E5D-942F-30B618428824}"/>
              </a:ext>
            </a:extLst>
          </p:cNvPr>
          <p:cNvSpPr/>
          <p:nvPr/>
        </p:nvSpPr>
        <p:spPr>
          <a:xfrm>
            <a:off x="7560525" y="2035092"/>
            <a:ext cx="468000" cy="468000"/>
          </a:xfrm>
          <a:prstGeom prst="rect">
            <a:avLst/>
          </a:prstGeom>
          <a:solidFill>
            <a:srgbClr val="2D3133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BC5197F-1218-46CA-AA8A-39B72FDD0BDD}"/>
              </a:ext>
            </a:extLst>
          </p:cNvPr>
          <p:cNvSpPr/>
          <p:nvPr/>
        </p:nvSpPr>
        <p:spPr>
          <a:xfrm>
            <a:off x="8233523" y="2035092"/>
            <a:ext cx="468000" cy="468000"/>
          </a:xfrm>
          <a:prstGeom prst="rect">
            <a:avLst/>
          </a:prstGeom>
          <a:solidFill>
            <a:srgbClr val="2D3133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232628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4DCAD1D5-8EB9-4C6E-B301-B709CBA0C3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4766" y="1656153"/>
            <a:ext cx="6802580" cy="352051"/>
          </a:xfrm>
        </p:spPr>
        <p:txBody>
          <a:bodyPr>
            <a:noAutofit/>
          </a:bodyPr>
          <a:lstStyle/>
          <a:p>
            <a:pPr algn="l"/>
            <a:r>
              <a:rPr lang="en-US" sz="1200" dirty="0">
                <a:latin typeface="Inter"/>
              </a:rPr>
              <a:t>100%           90%            80%            70%           60%            50%            40%           30%            20%            10%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3005E0-7E45-4640-B76F-76EB9B7C6E76}"/>
              </a:ext>
            </a:extLst>
          </p:cNvPr>
          <p:cNvSpPr txBox="1"/>
          <p:nvPr/>
        </p:nvSpPr>
        <p:spPr>
          <a:xfrm>
            <a:off x="7256397" y="2161542"/>
            <a:ext cx="3314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defTabSz="457200"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srgbClr val="000000"/>
                </a:solidFill>
                <a:latin typeface="Inter"/>
              </a:rPr>
              <a:t>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14E265E-1220-4BD7-BF20-CD53440E0BBE}"/>
              </a:ext>
            </a:extLst>
          </p:cNvPr>
          <p:cNvCxnSpPr>
            <a:cxnSpLocks/>
          </p:cNvCxnSpPr>
          <p:nvPr/>
        </p:nvCxnSpPr>
        <p:spPr>
          <a:xfrm flipV="1">
            <a:off x="7824777" y="2283759"/>
            <a:ext cx="6909" cy="1066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6">
            <a:extLst>
              <a:ext uri="{FF2B5EF4-FFF2-40B4-BE49-F238E27FC236}">
                <a16:creationId xmlns:a16="http://schemas.microsoft.com/office/drawing/2014/main" id="{CA9F7019-3E42-4196-B4A9-8C5F85DCF7FD}"/>
              </a:ext>
            </a:extLst>
          </p:cNvPr>
          <p:cNvSpPr txBox="1">
            <a:spLocks/>
          </p:cNvSpPr>
          <p:nvPr/>
        </p:nvSpPr>
        <p:spPr>
          <a:xfrm>
            <a:off x="7018474" y="3312047"/>
            <a:ext cx="1826824" cy="3663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5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Inter"/>
              </a:rPr>
              <a:t>Use color to side menu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08414D7-57F7-49C0-AC10-11A67A96B127}"/>
              </a:ext>
            </a:extLst>
          </p:cNvPr>
          <p:cNvSpPr/>
          <p:nvPr/>
        </p:nvSpPr>
        <p:spPr>
          <a:xfrm>
            <a:off x="9824312" y="1620108"/>
            <a:ext cx="1454728" cy="1393256"/>
          </a:xfrm>
          <a:prstGeom prst="ellipse">
            <a:avLst/>
          </a:prstGeom>
          <a:solidFill>
            <a:srgbClr val="007B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nter"/>
              </a:rPr>
              <a:t>#007BA4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nter"/>
              </a:rPr>
              <a:t>Selected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9AD1153-9144-4D7C-B072-DF8F7F96C9A7}"/>
              </a:ext>
            </a:extLst>
          </p:cNvPr>
          <p:cNvCxnSpPr>
            <a:cxnSpLocks/>
          </p:cNvCxnSpPr>
          <p:nvPr/>
        </p:nvCxnSpPr>
        <p:spPr>
          <a:xfrm>
            <a:off x="1235044" y="609365"/>
            <a:ext cx="9787214" cy="17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C38C247-3686-4F68-B1C1-2F7025600E87}"/>
              </a:ext>
            </a:extLst>
          </p:cNvPr>
          <p:cNvSpPr txBox="1"/>
          <p:nvPr/>
        </p:nvSpPr>
        <p:spPr>
          <a:xfrm>
            <a:off x="-34065" y="32448"/>
            <a:ext cx="12226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latin typeface="Inter"/>
              </a:rPr>
              <a:t>Elemen</a:t>
            </a:r>
            <a:endParaRPr lang="en-US" sz="2800" dirty="0">
              <a:latin typeface="Inte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1574DC-30E3-4E26-8455-70977917F9D9}"/>
              </a:ext>
            </a:extLst>
          </p:cNvPr>
          <p:cNvSpPr/>
          <p:nvPr/>
        </p:nvSpPr>
        <p:spPr>
          <a:xfrm>
            <a:off x="939056" y="3816392"/>
            <a:ext cx="4627418" cy="277090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latin typeface="Inter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C00B1E3A-99AB-4805-978C-D3ECC48623FB}"/>
              </a:ext>
            </a:extLst>
          </p:cNvPr>
          <p:cNvSpPr/>
          <p:nvPr/>
        </p:nvSpPr>
        <p:spPr>
          <a:xfrm>
            <a:off x="1357745" y="4045527"/>
            <a:ext cx="3768437" cy="457200"/>
          </a:xfrm>
          <a:prstGeom prst="roundRect">
            <a:avLst>
              <a:gd name="adj" fmla="val 4546"/>
            </a:avLst>
          </a:prstGeom>
          <a:solidFill>
            <a:srgbClr val="232628"/>
          </a:solidFill>
          <a:ln>
            <a:solidFill>
              <a:srgbClr val="2326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"/>
              </a:rPr>
              <a:t>Normal Button (No Frame)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DD17D21-CD49-483D-9E29-B8E10D96F493}"/>
              </a:ext>
            </a:extLst>
          </p:cNvPr>
          <p:cNvSpPr/>
          <p:nvPr/>
        </p:nvSpPr>
        <p:spPr>
          <a:xfrm>
            <a:off x="1154796" y="4731862"/>
            <a:ext cx="4195938" cy="561109"/>
          </a:xfrm>
          <a:prstGeom prst="roundRect">
            <a:avLst>
              <a:gd name="adj" fmla="val 454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  <a:latin typeface="Inter"/>
              </a:rPr>
              <a:t>Hover Button, Corner radius 15, Size 20++ 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5000B7B-D33D-41CD-A050-10FFE2D2BE07}"/>
              </a:ext>
            </a:extLst>
          </p:cNvPr>
          <p:cNvSpPr/>
          <p:nvPr/>
        </p:nvSpPr>
        <p:spPr>
          <a:xfrm>
            <a:off x="1727268" y="5642232"/>
            <a:ext cx="3029390" cy="561109"/>
          </a:xfrm>
          <a:prstGeom prst="roundRect">
            <a:avLst>
              <a:gd name="adj" fmla="val 4546"/>
            </a:avLst>
          </a:prstGeom>
          <a:solidFill>
            <a:srgbClr val="007BA4"/>
          </a:solidFill>
          <a:ln>
            <a:solidFill>
              <a:srgbClr val="007B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ysClr val="windowText" lastClr="000000"/>
                </a:solidFill>
                <a:latin typeface="Inter"/>
              </a:rPr>
              <a:t>Active Button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F6D498-242E-43EE-B76D-F11456461BDF}"/>
              </a:ext>
            </a:extLst>
          </p:cNvPr>
          <p:cNvSpPr/>
          <p:nvPr/>
        </p:nvSpPr>
        <p:spPr>
          <a:xfrm>
            <a:off x="8233523" y="4392396"/>
            <a:ext cx="3954420" cy="845496"/>
          </a:xfrm>
          <a:prstGeom prst="rect">
            <a:avLst/>
          </a:prstGeom>
          <a:solidFill>
            <a:srgbClr val="D9D9D9"/>
          </a:solidFill>
          <a:ln>
            <a:solidFill>
              <a:srgbClr val="D9D9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  <a:latin typeface="Inter"/>
              </a:rPr>
              <a:t>     Font :</a:t>
            </a:r>
          </a:p>
          <a:p>
            <a:r>
              <a:rPr lang="en-US" dirty="0">
                <a:solidFill>
                  <a:schemeClr val="tx1"/>
                </a:solidFill>
                <a:latin typeface="Inter"/>
              </a:rPr>
              <a:t>   Inter</a:t>
            </a:r>
            <a:r>
              <a:rPr lang="en-US" sz="1200" dirty="0">
                <a:solidFill>
                  <a:schemeClr val="tx1"/>
                </a:solidFill>
                <a:latin typeface="Inter"/>
              </a:rPr>
              <a:t> </a:t>
            </a:r>
            <a:r>
              <a:rPr lang="en-US" sz="1200" i="1" dirty="0" err="1">
                <a:solidFill>
                  <a:schemeClr val="tx1"/>
                </a:solidFill>
                <a:latin typeface="Inter"/>
              </a:rPr>
              <a:t>Reguler</a:t>
            </a:r>
            <a:endParaRPr lang="en-US" sz="1200" i="1" dirty="0">
              <a:solidFill>
                <a:schemeClr val="tx1"/>
              </a:solidFill>
              <a:latin typeface="Inter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174214D7-F6A2-485F-A501-0588968ECFD5}"/>
              </a:ext>
            </a:extLst>
          </p:cNvPr>
          <p:cNvSpPr/>
          <p:nvPr/>
        </p:nvSpPr>
        <p:spPr>
          <a:xfrm rot="10800000">
            <a:off x="7772700" y="3334081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256813F-158B-4311-AEA5-0046200E16AA}"/>
              </a:ext>
            </a:extLst>
          </p:cNvPr>
          <p:cNvCxnSpPr>
            <a:cxnSpLocks/>
          </p:cNvCxnSpPr>
          <p:nvPr/>
        </p:nvCxnSpPr>
        <p:spPr>
          <a:xfrm flipH="1">
            <a:off x="4924061" y="4224226"/>
            <a:ext cx="94333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796254A4-90D6-448E-8573-E81AE438F2A5}"/>
              </a:ext>
            </a:extLst>
          </p:cNvPr>
          <p:cNvSpPr/>
          <p:nvPr/>
        </p:nvSpPr>
        <p:spPr>
          <a:xfrm rot="5400000">
            <a:off x="5825301" y="4186820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6">
            <a:extLst>
              <a:ext uri="{FF2B5EF4-FFF2-40B4-BE49-F238E27FC236}">
                <a16:creationId xmlns:a16="http://schemas.microsoft.com/office/drawing/2014/main" id="{AF97F9A1-91C0-45D1-9CCF-9481C09214DA}"/>
              </a:ext>
            </a:extLst>
          </p:cNvPr>
          <p:cNvSpPr txBox="1">
            <a:spLocks/>
          </p:cNvSpPr>
          <p:nvPr/>
        </p:nvSpPr>
        <p:spPr>
          <a:xfrm>
            <a:off x="5996504" y="4061394"/>
            <a:ext cx="1826824" cy="3663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tx1"/>
                </a:solidFill>
                <a:latin typeface="Inter"/>
              </a:rPr>
              <a:t>Background Button : #1E1E1E</a:t>
            </a:r>
            <a:endParaRPr kumimoji="0" lang="en-US" sz="1400" b="0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r"/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25117D9-DFF4-4344-ACB6-309A5C3CEFFD}"/>
              </a:ext>
            </a:extLst>
          </p:cNvPr>
          <p:cNvCxnSpPr>
            <a:cxnSpLocks/>
          </p:cNvCxnSpPr>
          <p:nvPr/>
        </p:nvCxnSpPr>
        <p:spPr>
          <a:xfrm flipH="1">
            <a:off x="4924061" y="5012499"/>
            <a:ext cx="94333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B08B76EA-8FFE-409A-A9A5-CBC8D164F1D4}"/>
              </a:ext>
            </a:extLst>
          </p:cNvPr>
          <p:cNvSpPr/>
          <p:nvPr/>
        </p:nvSpPr>
        <p:spPr>
          <a:xfrm rot="5400000">
            <a:off x="5825301" y="4975093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itle 16">
            <a:extLst>
              <a:ext uri="{FF2B5EF4-FFF2-40B4-BE49-F238E27FC236}">
                <a16:creationId xmlns:a16="http://schemas.microsoft.com/office/drawing/2014/main" id="{E40A5714-9BAF-4E3B-AD5A-D19DBB8BC71D}"/>
              </a:ext>
            </a:extLst>
          </p:cNvPr>
          <p:cNvSpPr txBox="1">
            <a:spLocks/>
          </p:cNvSpPr>
          <p:nvPr/>
        </p:nvSpPr>
        <p:spPr>
          <a:xfrm>
            <a:off x="5996504" y="4849667"/>
            <a:ext cx="1826824" cy="3663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tx1"/>
                </a:solidFill>
                <a:latin typeface="Inter"/>
              </a:rPr>
              <a:t>Background Button : #1E1E1E</a:t>
            </a:r>
            <a:endParaRPr kumimoji="0" lang="en-US" sz="1400" b="0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r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EDD7A08-E31E-40D8-836C-0EEA53D5C1FD}"/>
              </a:ext>
            </a:extLst>
          </p:cNvPr>
          <p:cNvCxnSpPr>
            <a:cxnSpLocks/>
          </p:cNvCxnSpPr>
          <p:nvPr/>
        </p:nvCxnSpPr>
        <p:spPr>
          <a:xfrm flipH="1">
            <a:off x="4536077" y="5963604"/>
            <a:ext cx="94333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459F4614-C059-42FD-9CB3-A1E710B31A61}"/>
              </a:ext>
            </a:extLst>
          </p:cNvPr>
          <p:cNvSpPr/>
          <p:nvPr/>
        </p:nvSpPr>
        <p:spPr>
          <a:xfrm rot="5400000">
            <a:off x="5437317" y="5926198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itle 16">
            <a:extLst>
              <a:ext uri="{FF2B5EF4-FFF2-40B4-BE49-F238E27FC236}">
                <a16:creationId xmlns:a16="http://schemas.microsoft.com/office/drawing/2014/main" id="{8C9AC1D8-6984-435F-99AE-4890D1F377E9}"/>
              </a:ext>
            </a:extLst>
          </p:cNvPr>
          <p:cNvSpPr txBox="1">
            <a:spLocks/>
          </p:cNvSpPr>
          <p:nvPr/>
        </p:nvSpPr>
        <p:spPr>
          <a:xfrm>
            <a:off x="5608520" y="5800772"/>
            <a:ext cx="1826824" cy="3663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chemeClr val="tx1"/>
                </a:solidFill>
                <a:latin typeface="Inter"/>
              </a:rPr>
              <a:t>Background Button : #007BA4</a:t>
            </a:r>
            <a:endParaRPr kumimoji="0" lang="en-US" sz="1400" b="0" i="0" u="none" strike="noStrike" kern="1200" cap="none" spc="-5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7EFE236-D81A-4385-B251-3AD5C45EFC7D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Inter"/>
              </a:rPr>
              <a:t> </a:t>
            </a:r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2061CA9-C247-4C3B-9802-35E224F0CE93}"/>
              </a:ext>
            </a:extLst>
          </p:cNvPr>
          <p:cNvSpPr txBox="1"/>
          <p:nvPr/>
        </p:nvSpPr>
        <p:spPr>
          <a:xfrm>
            <a:off x="4348159" y="4085726"/>
            <a:ext cx="3314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defTabSz="457200"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srgbClr val="000000"/>
                </a:solidFill>
                <a:latin typeface="Inter"/>
              </a:rPr>
              <a:t>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EF71E9C-7175-47F6-9048-221FDD3F04C0}"/>
              </a:ext>
            </a:extLst>
          </p:cNvPr>
          <p:cNvSpPr txBox="1"/>
          <p:nvPr/>
        </p:nvSpPr>
        <p:spPr>
          <a:xfrm>
            <a:off x="4348159" y="4882404"/>
            <a:ext cx="3314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defTabSz="457200"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srgbClr val="000000"/>
                </a:solidFill>
                <a:latin typeface="Inter"/>
              </a:rPr>
              <a:t>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8FC2C05-F12E-4586-B86D-712473F43800}"/>
              </a:ext>
            </a:extLst>
          </p:cNvPr>
          <p:cNvSpPr txBox="1"/>
          <p:nvPr/>
        </p:nvSpPr>
        <p:spPr>
          <a:xfrm>
            <a:off x="3958644" y="5828141"/>
            <a:ext cx="3314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 defTabSz="457200">
              <a:buClr>
                <a:srgbClr val="FF0000"/>
              </a:buClr>
              <a:buFont typeface="Arial" panose="020B0604020202020204" pitchFamily="34" charset="0"/>
              <a:buChar char="•"/>
              <a:defRPr/>
            </a:pPr>
            <a:r>
              <a:rPr lang="en-US" sz="1200" dirty="0">
                <a:solidFill>
                  <a:srgbClr val="000000"/>
                </a:solidFill>
                <a:latin typeface="Inter"/>
              </a:rPr>
              <a:t> 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367951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F0134BA-BFC7-453C-B38A-71586635DF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3" b="7682"/>
          <a:stretch/>
        </p:blipFill>
        <p:spPr>
          <a:xfrm>
            <a:off x="0" y="0"/>
            <a:ext cx="124170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19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0013A297-6F9A-4D1A-B563-00DB63E4C2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317" y="1141831"/>
            <a:ext cx="8277568" cy="46451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355529-50EF-4436-81FA-D1F8071B90E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44" b="17372"/>
          <a:stretch/>
        </p:blipFill>
        <p:spPr>
          <a:xfrm>
            <a:off x="1063534" y="748151"/>
            <a:ext cx="10196945" cy="61773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A7EA1C-DA26-484E-A246-EEFAA6F8B2C4}"/>
              </a:ext>
            </a:extLst>
          </p:cNvPr>
          <p:cNvSpPr txBox="1"/>
          <p:nvPr/>
        </p:nvSpPr>
        <p:spPr>
          <a:xfrm>
            <a:off x="-34065" y="32448"/>
            <a:ext cx="12226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Dashboard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7B34408-6087-4448-8CA7-34954C4656B6}"/>
              </a:ext>
            </a:extLst>
          </p:cNvPr>
          <p:cNvCxnSpPr>
            <a:cxnSpLocks/>
          </p:cNvCxnSpPr>
          <p:nvPr/>
        </p:nvCxnSpPr>
        <p:spPr>
          <a:xfrm>
            <a:off x="1235044" y="609365"/>
            <a:ext cx="9787214" cy="17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D63F52E-8D16-4D90-A0C7-8901A85AEE0E}"/>
              </a:ext>
            </a:extLst>
          </p:cNvPr>
          <p:cNvSpPr txBox="1"/>
          <p:nvPr/>
        </p:nvSpPr>
        <p:spPr>
          <a:xfrm>
            <a:off x="10531881" y="2757650"/>
            <a:ext cx="176161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Time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Inter regular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>
                <a:solidFill>
                  <a:prstClr val="white">
                    <a:lumMod val="50000"/>
                  </a:prstClr>
                </a:solidFill>
              </a:rPr>
              <a:t>24 px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9EAA4A-6F33-4109-9D2B-C6996F9D5CC2}"/>
              </a:ext>
            </a:extLst>
          </p:cNvPr>
          <p:cNvSpPr/>
          <p:nvPr/>
        </p:nvSpPr>
        <p:spPr>
          <a:xfrm>
            <a:off x="10654178" y="4563058"/>
            <a:ext cx="150399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Selected image to play video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123 x 150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0FED35-CDD5-4812-840C-8F6D2556128D}"/>
              </a:ext>
            </a:extLst>
          </p:cNvPr>
          <p:cNvSpPr txBox="1"/>
          <p:nvPr/>
        </p:nvSpPr>
        <p:spPr>
          <a:xfrm>
            <a:off x="9398599" y="4657834"/>
            <a:ext cx="36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8320EF9-D92A-48CD-ACA4-0C2A6C0525EE}"/>
              </a:ext>
            </a:extLst>
          </p:cNvPr>
          <p:cNvCxnSpPr>
            <a:cxnSpLocks/>
          </p:cNvCxnSpPr>
          <p:nvPr/>
        </p:nvCxnSpPr>
        <p:spPr>
          <a:xfrm>
            <a:off x="9536318" y="4826351"/>
            <a:ext cx="1104362" cy="0"/>
          </a:xfrm>
          <a:prstGeom prst="line">
            <a:avLst/>
          </a:prstGeom>
          <a:noFill/>
          <a:ln w="12700" cap="flat" cmpd="sng" algn="ctr">
            <a:solidFill>
              <a:srgbClr val="FF0000"/>
            </a:solidFill>
            <a:prstDash val="solid"/>
          </a:ln>
          <a:effectLst/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B2F6752-1478-4409-B2EB-AB7F72E212BA}"/>
              </a:ext>
            </a:extLst>
          </p:cNvPr>
          <p:cNvSpPr txBox="1"/>
          <p:nvPr/>
        </p:nvSpPr>
        <p:spPr>
          <a:xfrm>
            <a:off x="9319580" y="2842935"/>
            <a:ext cx="36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B7B0B95-2BCE-4499-BCA6-C863B6717E24}"/>
              </a:ext>
            </a:extLst>
          </p:cNvPr>
          <p:cNvCxnSpPr>
            <a:cxnSpLocks/>
          </p:cNvCxnSpPr>
          <p:nvPr/>
        </p:nvCxnSpPr>
        <p:spPr>
          <a:xfrm flipV="1">
            <a:off x="9449195" y="3009583"/>
            <a:ext cx="1317588" cy="5848"/>
          </a:xfrm>
          <a:prstGeom prst="line">
            <a:avLst/>
          </a:prstGeom>
          <a:noFill/>
          <a:ln w="12700" cap="flat" cmpd="sng" algn="ctr">
            <a:solidFill>
              <a:srgbClr val="FF0000"/>
            </a:solidFill>
            <a:prstDash val="solid"/>
          </a:ln>
          <a:effectLst/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B1A69AC-185E-4380-998D-730B70373A5F}"/>
              </a:ext>
            </a:extLst>
          </p:cNvPr>
          <p:cNvSpPr txBox="1"/>
          <p:nvPr/>
        </p:nvSpPr>
        <p:spPr>
          <a:xfrm>
            <a:off x="5762735" y="1331601"/>
            <a:ext cx="200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B202F5E2-C5C6-46EA-BBA1-2CF1FB9DD095}"/>
              </a:ext>
            </a:extLst>
          </p:cNvPr>
          <p:cNvSpPr/>
          <p:nvPr/>
        </p:nvSpPr>
        <p:spPr>
          <a:xfrm rot="5400000">
            <a:off x="10714706" y="2971500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44127B33-0534-4E20-9CEB-CD79704C42A2}"/>
              </a:ext>
            </a:extLst>
          </p:cNvPr>
          <p:cNvSpPr/>
          <p:nvPr/>
        </p:nvSpPr>
        <p:spPr>
          <a:xfrm rot="5400000">
            <a:off x="10619698" y="4782452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CB186CC-9BE4-4FCE-BDCA-2BC349A77D52}"/>
              </a:ext>
            </a:extLst>
          </p:cNvPr>
          <p:cNvSpPr txBox="1"/>
          <p:nvPr/>
        </p:nvSpPr>
        <p:spPr>
          <a:xfrm>
            <a:off x="197187" y="3097579"/>
            <a:ext cx="124413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Tombol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play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70 x 70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F4C1FA6-09D8-48BB-A865-FD6905D2B968}"/>
              </a:ext>
            </a:extLst>
          </p:cNvPr>
          <p:cNvSpPr txBox="1"/>
          <p:nvPr/>
        </p:nvSpPr>
        <p:spPr>
          <a:xfrm>
            <a:off x="-34065" y="3957682"/>
            <a:ext cx="147539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Moving to menu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 Bold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36 px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F6B3270-49E5-4C39-B2FA-B57B9BFCE122}"/>
              </a:ext>
            </a:extLst>
          </p:cNvPr>
          <p:cNvSpPr txBox="1"/>
          <p:nvPr/>
        </p:nvSpPr>
        <p:spPr>
          <a:xfrm>
            <a:off x="2426298" y="3120082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4BF79E1-0312-468E-8566-ABCCE82EC814}"/>
              </a:ext>
            </a:extLst>
          </p:cNvPr>
          <p:cNvCxnSpPr/>
          <p:nvPr/>
        </p:nvCxnSpPr>
        <p:spPr>
          <a:xfrm flipH="1">
            <a:off x="1322677" y="3297720"/>
            <a:ext cx="120630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E02A3E17-6454-4C20-AE7C-FE15B4BB06D8}"/>
              </a:ext>
            </a:extLst>
          </p:cNvPr>
          <p:cNvSpPr txBox="1"/>
          <p:nvPr/>
        </p:nvSpPr>
        <p:spPr>
          <a:xfrm>
            <a:off x="3224868" y="4148670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704FC98-AA96-453E-8FBA-38251CFF262B}"/>
              </a:ext>
            </a:extLst>
          </p:cNvPr>
          <p:cNvCxnSpPr>
            <a:cxnSpLocks/>
          </p:cNvCxnSpPr>
          <p:nvPr/>
        </p:nvCxnSpPr>
        <p:spPr>
          <a:xfrm flipH="1">
            <a:off x="1575657" y="4322221"/>
            <a:ext cx="1785206" cy="111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6418D4AD-5589-422C-9D7A-A228DD8AB5E1}"/>
              </a:ext>
            </a:extLst>
          </p:cNvPr>
          <p:cNvSpPr/>
          <p:nvPr/>
        </p:nvSpPr>
        <p:spPr>
          <a:xfrm rot="16458267">
            <a:off x="1272391" y="3259677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E47EAF18-8213-4313-A0DA-6E3F777951E3}"/>
              </a:ext>
            </a:extLst>
          </p:cNvPr>
          <p:cNvSpPr/>
          <p:nvPr/>
        </p:nvSpPr>
        <p:spPr>
          <a:xfrm rot="16458267">
            <a:off x="1570156" y="4299002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34BBDC1-0699-4E86-AFEF-B25E1C1600AA}"/>
              </a:ext>
            </a:extLst>
          </p:cNvPr>
          <p:cNvSpPr txBox="1"/>
          <p:nvPr/>
        </p:nvSpPr>
        <p:spPr>
          <a:xfrm>
            <a:off x="9302813" y="1164953"/>
            <a:ext cx="36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C3CD530-B59C-4C56-8811-9599F6CCE06A}"/>
              </a:ext>
            </a:extLst>
          </p:cNvPr>
          <p:cNvCxnSpPr>
            <a:cxnSpLocks/>
          </p:cNvCxnSpPr>
          <p:nvPr/>
        </p:nvCxnSpPr>
        <p:spPr>
          <a:xfrm flipV="1">
            <a:off x="9432428" y="1331601"/>
            <a:ext cx="1317588" cy="5848"/>
          </a:xfrm>
          <a:prstGeom prst="line">
            <a:avLst/>
          </a:prstGeom>
          <a:noFill/>
          <a:ln w="12700" cap="flat" cmpd="sng" algn="ctr">
            <a:solidFill>
              <a:srgbClr val="FF0000"/>
            </a:solidFill>
            <a:prstDash val="solid"/>
          </a:ln>
          <a:effectLst/>
        </p:spPr>
      </p:cxn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BD68000F-EA46-4894-9ADB-2AE84949AB26}"/>
              </a:ext>
            </a:extLst>
          </p:cNvPr>
          <p:cNvSpPr/>
          <p:nvPr/>
        </p:nvSpPr>
        <p:spPr>
          <a:xfrm rot="5400000">
            <a:off x="10697939" y="1293518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8867CC4-F4A9-4872-8CE5-A74A325B98BD}"/>
              </a:ext>
            </a:extLst>
          </p:cNvPr>
          <p:cNvSpPr txBox="1"/>
          <p:nvPr/>
        </p:nvSpPr>
        <p:spPr>
          <a:xfrm>
            <a:off x="10562858" y="1022730"/>
            <a:ext cx="176161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Background image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Opacity: 95%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F40A2F4-C57C-4125-B42C-086095ED9684}"/>
              </a:ext>
            </a:extLst>
          </p:cNvPr>
          <p:cNvSpPr txBox="1"/>
          <p:nvPr/>
        </p:nvSpPr>
        <p:spPr>
          <a:xfrm>
            <a:off x="2884255" y="5204359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37438A6-D3E6-4EF9-9074-8FAFE3B567CA}"/>
              </a:ext>
            </a:extLst>
          </p:cNvPr>
          <p:cNvCxnSpPr>
            <a:cxnSpLocks/>
          </p:cNvCxnSpPr>
          <p:nvPr/>
        </p:nvCxnSpPr>
        <p:spPr>
          <a:xfrm flipH="1">
            <a:off x="1235044" y="5377910"/>
            <a:ext cx="1785206" cy="111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F6CF8C2E-CADC-4C4D-82BE-C12A11B05246}"/>
              </a:ext>
            </a:extLst>
          </p:cNvPr>
          <p:cNvSpPr/>
          <p:nvPr/>
        </p:nvSpPr>
        <p:spPr>
          <a:xfrm rot="16458267">
            <a:off x="1229543" y="5354691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12E7A0C-BA8B-4A75-89F5-9B5EC21D4730}"/>
              </a:ext>
            </a:extLst>
          </p:cNvPr>
          <p:cNvSpPr txBox="1"/>
          <p:nvPr/>
        </p:nvSpPr>
        <p:spPr>
          <a:xfrm>
            <a:off x="0" y="5039356"/>
            <a:ext cx="147539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Moving to setting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Reguler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rPr>
              <a:t>28 px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FD5CEE2-B1FA-423F-8E2A-74BE2EB6ECD6}"/>
              </a:ext>
            </a:extLst>
          </p:cNvPr>
          <p:cNvCxnSpPr>
            <a:cxnSpLocks/>
          </p:cNvCxnSpPr>
          <p:nvPr/>
        </p:nvCxnSpPr>
        <p:spPr>
          <a:xfrm>
            <a:off x="2757712" y="3833920"/>
            <a:ext cx="7563924" cy="0"/>
          </a:xfrm>
          <a:prstGeom prst="line">
            <a:avLst/>
          </a:prstGeom>
          <a:noFill/>
          <a:ln w="12700" cap="flat" cmpd="sng" algn="ctr">
            <a:solidFill>
              <a:srgbClr val="FF0000"/>
            </a:solidFill>
            <a:prstDash val="solid"/>
          </a:ln>
          <a:effectLst/>
        </p:spPr>
      </p:cxn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D68F0919-3A1D-4199-BE98-9CF9D390BE0F}"/>
              </a:ext>
            </a:extLst>
          </p:cNvPr>
          <p:cNvSpPr/>
          <p:nvPr/>
        </p:nvSpPr>
        <p:spPr>
          <a:xfrm rot="5400000">
            <a:off x="10761138" y="3805982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4FAA4D11-7C73-47DB-A64D-DCAED18F4431}"/>
              </a:ext>
            </a:extLst>
          </p:cNvPr>
          <p:cNvSpPr/>
          <p:nvPr/>
        </p:nvSpPr>
        <p:spPr>
          <a:xfrm rot="16200000">
            <a:off x="2741731" y="3784652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1285A12-0DD3-4C28-9AE8-BFFBBE419383}"/>
              </a:ext>
            </a:extLst>
          </p:cNvPr>
          <p:cNvCxnSpPr>
            <a:cxnSpLocks/>
            <a:endCxn id="42" idx="3"/>
          </p:cNvCxnSpPr>
          <p:nvPr/>
        </p:nvCxnSpPr>
        <p:spPr>
          <a:xfrm>
            <a:off x="10313359" y="3841174"/>
            <a:ext cx="454785" cy="987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475B48D9-0C81-4C8D-A8A8-37D32AA59444}"/>
              </a:ext>
            </a:extLst>
          </p:cNvPr>
          <p:cNvSpPr txBox="1"/>
          <p:nvPr/>
        </p:nvSpPr>
        <p:spPr>
          <a:xfrm>
            <a:off x="10817273" y="3557572"/>
            <a:ext cx="13992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Continously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0" dirty="0">
                <a:solidFill>
                  <a:srgbClr val="000000"/>
                </a:solidFill>
              </a:rPr>
              <a:t>Sliding poster max 10 poster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14500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616724-F0CB-426A-9CE4-3312DD4866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410" y="1124889"/>
            <a:ext cx="8332604" cy="45485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E65AC8-8E00-4CC3-9232-213CE610D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44" b="17372"/>
          <a:stretch/>
        </p:blipFill>
        <p:spPr>
          <a:xfrm>
            <a:off x="1063534" y="748151"/>
            <a:ext cx="10196945" cy="61773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9886CE-B83E-43E5-9FFC-09DF0D3B4972}"/>
              </a:ext>
            </a:extLst>
          </p:cNvPr>
          <p:cNvSpPr txBox="1"/>
          <p:nvPr/>
        </p:nvSpPr>
        <p:spPr>
          <a:xfrm>
            <a:off x="10674509" y="2260965"/>
            <a:ext cx="176161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Background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#232628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841EA3-0421-4ABD-AA31-061D13F1A37E}"/>
              </a:ext>
            </a:extLst>
          </p:cNvPr>
          <p:cNvSpPr/>
          <p:nvPr/>
        </p:nvSpPr>
        <p:spPr>
          <a:xfrm>
            <a:off x="10688007" y="4016794"/>
            <a:ext cx="15039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Selected image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162 x 192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31ECC2-EEFA-4656-A431-4836ECD446FA}"/>
              </a:ext>
            </a:extLst>
          </p:cNvPr>
          <p:cNvSpPr txBox="1"/>
          <p:nvPr/>
        </p:nvSpPr>
        <p:spPr>
          <a:xfrm>
            <a:off x="9432428" y="4111570"/>
            <a:ext cx="36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772892E-D443-4256-9CE6-998C85A2BCA0}"/>
              </a:ext>
            </a:extLst>
          </p:cNvPr>
          <p:cNvCxnSpPr>
            <a:cxnSpLocks/>
          </p:cNvCxnSpPr>
          <p:nvPr/>
        </p:nvCxnSpPr>
        <p:spPr>
          <a:xfrm>
            <a:off x="9570147" y="4280087"/>
            <a:ext cx="1104362" cy="0"/>
          </a:xfrm>
          <a:prstGeom prst="line">
            <a:avLst/>
          </a:prstGeom>
          <a:noFill/>
          <a:ln w="12700" cap="flat" cmpd="sng" algn="ctr">
            <a:solidFill>
              <a:srgbClr val="FF0000"/>
            </a:solidFill>
            <a:prstDash val="solid"/>
          </a:ln>
          <a:effectLst/>
        </p:spPr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7BA40D8-BF71-4EAB-BF38-5531168BFA4B}"/>
              </a:ext>
            </a:extLst>
          </p:cNvPr>
          <p:cNvSpPr txBox="1"/>
          <p:nvPr/>
        </p:nvSpPr>
        <p:spPr>
          <a:xfrm>
            <a:off x="9873367" y="2346250"/>
            <a:ext cx="369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50F8C6B-EE09-4E41-8269-5865392FDDE1}"/>
              </a:ext>
            </a:extLst>
          </p:cNvPr>
          <p:cNvCxnSpPr>
            <a:cxnSpLocks/>
          </p:cNvCxnSpPr>
          <p:nvPr/>
        </p:nvCxnSpPr>
        <p:spPr>
          <a:xfrm>
            <a:off x="10002982" y="2518745"/>
            <a:ext cx="1026943" cy="0"/>
          </a:xfrm>
          <a:prstGeom prst="line">
            <a:avLst/>
          </a:prstGeom>
          <a:noFill/>
          <a:ln w="12700" cap="flat" cmpd="sng" algn="ctr">
            <a:solidFill>
              <a:srgbClr val="FF0000"/>
            </a:solidFill>
            <a:prstDash val="solid"/>
          </a:ln>
          <a:effectLst/>
        </p:spPr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E5D8CD3F-F6D1-4F59-80A4-2293724092D0}"/>
              </a:ext>
            </a:extLst>
          </p:cNvPr>
          <p:cNvSpPr txBox="1"/>
          <p:nvPr/>
        </p:nvSpPr>
        <p:spPr>
          <a:xfrm>
            <a:off x="5762735" y="1331601"/>
            <a:ext cx="200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285C10D-645C-4D03-8FAF-7BE092CFC413}"/>
              </a:ext>
            </a:extLst>
          </p:cNvPr>
          <p:cNvCxnSpPr>
            <a:cxnSpLocks/>
          </p:cNvCxnSpPr>
          <p:nvPr/>
        </p:nvCxnSpPr>
        <p:spPr>
          <a:xfrm flipV="1">
            <a:off x="5881470" y="1484261"/>
            <a:ext cx="4976033" cy="28412"/>
          </a:xfrm>
          <a:prstGeom prst="line">
            <a:avLst/>
          </a:prstGeom>
          <a:noFill/>
          <a:ln w="12700" cap="flat" cmpd="sng" algn="ctr">
            <a:solidFill>
              <a:srgbClr val="FF0000"/>
            </a:solidFill>
            <a:prstDash val="solid"/>
          </a:ln>
          <a:effectLst/>
        </p:spPr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1857107-29DA-47DD-940C-14AD33FEBC21}"/>
              </a:ext>
            </a:extLst>
          </p:cNvPr>
          <p:cNvSpPr txBox="1"/>
          <p:nvPr/>
        </p:nvSpPr>
        <p:spPr>
          <a:xfrm>
            <a:off x="10750675" y="1257852"/>
            <a:ext cx="14492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Title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</a:endParaRP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Inter regular </a:t>
            </a:r>
          </a:p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40px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7E7CE04-2DE1-46EB-8C50-D244DB9F5B2E}"/>
              </a:ext>
            </a:extLst>
          </p:cNvPr>
          <p:cNvSpPr txBox="1"/>
          <p:nvPr/>
        </p:nvSpPr>
        <p:spPr>
          <a:xfrm>
            <a:off x="-34065" y="32448"/>
            <a:ext cx="12226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Menu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F04C586-DD36-4238-8735-E262F0CB33AC}"/>
              </a:ext>
            </a:extLst>
          </p:cNvPr>
          <p:cNvCxnSpPr>
            <a:cxnSpLocks/>
          </p:cNvCxnSpPr>
          <p:nvPr/>
        </p:nvCxnSpPr>
        <p:spPr>
          <a:xfrm>
            <a:off x="1235044" y="609365"/>
            <a:ext cx="9787214" cy="17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EC74FC1-3652-440A-8A93-0A1F367FDC61}"/>
              </a:ext>
            </a:extLst>
          </p:cNvPr>
          <p:cNvSpPr txBox="1"/>
          <p:nvPr/>
        </p:nvSpPr>
        <p:spPr>
          <a:xfrm>
            <a:off x="164945" y="2593852"/>
            <a:ext cx="12441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Button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 regular 26px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890C40B-56CF-4511-9EEA-416ABE825C30}"/>
              </a:ext>
            </a:extLst>
          </p:cNvPr>
          <p:cNvSpPr txBox="1"/>
          <p:nvPr/>
        </p:nvSpPr>
        <p:spPr>
          <a:xfrm>
            <a:off x="387290" y="3605400"/>
            <a:ext cx="12441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Side menu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#D9D9D9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100%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5B7205-5C0A-4868-96CC-4DEA6AD5D44C}"/>
              </a:ext>
            </a:extLst>
          </p:cNvPr>
          <p:cNvSpPr txBox="1"/>
          <p:nvPr/>
        </p:nvSpPr>
        <p:spPr>
          <a:xfrm>
            <a:off x="2605334" y="1413856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7396DBE-6868-412E-B31B-A597AB9A727E}"/>
              </a:ext>
            </a:extLst>
          </p:cNvPr>
          <p:cNvCxnSpPr>
            <a:cxnSpLocks/>
          </p:cNvCxnSpPr>
          <p:nvPr/>
        </p:nvCxnSpPr>
        <p:spPr>
          <a:xfrm flipH="1">
            <a:off x="1565017" y="1578674"/>
            <a:ext cx="1170502" cy="176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182623C-AC1A-434B-AE01-B7C191AE3930}"/>
              </a:ext>
            </a:extLst>
          </p:cNvPr>
          <p:cNvSpPr txBox="1"/>
          <p:nvPr/>
        </p:nvSpPr>
        <p:spPr>
          <a:xfrm>
            <a:off x="2394056" y="2616355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DB0821C-3CF2-4464-BB82-0FDB9DAF073A}"/>
              </a:ext>
            </a:extLst>
          </p:cNvPr>
          <p:cNvCxnSpPr/>
          <p:nvPr/>
        </p:nvCxnSpPr>
        <p:spPr>
          <a:xfrm flipH="1">
            <a:off x="1290435" y="2793993"/>
            <a:ext cx="120630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9130365-404C-480B-B6D7-19DB69477B5F}"/>
              </a:ext>
            </a:extLst>
          </p:cNvPr>
          <p:cNvSpPr txBox="1"/>
          <p:nvPr/>
        </p:nvSpPr>
        <p:spPr>
          <a:xfrm>
            <a:off x="2539128" y="5231270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0C84044-6AA7-4413-A5F9-FBA330956C39}"/>
              </a:ext>
            </a:extLst>
          </p:cNvPr>
          <p:cNvCxnSpPr>
            <a:cxnSpLocks/>
          </p:cNvCxnSpPr>
          <p:nvPr/>
        </p:nvCxnSpPr>
        <p:spPr>
          <a:xfrm flipH="1">
            <a:off x="1684966" y="5407801"/>
            <a:ext cx="980894" cy="1627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79225F13-6BDB-4BC6-8FA7-02AE0AEE4311}"/>
              </a:ext>
            </a:extLst>
          </p:cNvPr>
          <p:cNvSpPr/>
          <p:nvPr/>
        </p:nvSpPr>
        <p:spPr>
          <a:xfrm>
            <a:off x="65363" y="1035987"/>
            <a:ext cx="1479554" cy="1126363"/>
          </a:xfrm>
          <a:prstGeom prst="roundRect">
            <a:avLst/>
          </a:prstGeom>
          <a:noFill/>
          <a:ln>
            <a:solidFill>
              <a:srgbClr val="D9D9D9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err="1">
                <a:solidFill>
                  <a:srgbClr val="000000"/>
                </a:solidFill>
              </a:rPr>
              <a:t>Tombol</a:t>
            </a:r>
            <a:r>
              <a:rPr lang="en-US" sz="1400" dirty="0">
                <a:solidFill>
                  <a:srgbClr val="000000"/>
                </a:solidFill>
              </a:rPr>
              <a:t> button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Corner radius 15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Inter regular 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24px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5959577-CC79-42F7-AEFE-78F59A99AFD1}"/>
              </a:ext>
            </a:extLst>
          </p:cNvPr>
          <p:cNvSpPr txBox="1"/>
          <p:nvPr/>
        </p:nvSpPr>
        <p:spPr>
          <a:xfrm>
            <a:off x="2751049" y="3762731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603BAAF-7E4B-4990-8684-0D5473AACDA8}"/>
              </a:ext>
            </a:extLst>
          </p:cNvPr>
          <p:cNvCxnSpPr/>
          <p:nvPr/>
        </p:nvCxnSpPr>
        <p:spPr>
          <a:xfrm flipH="1">
            <a:off x="1647428" y="3939214"/>
            <a:ext cx="120630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8A7A29B6-96E2-46C5-B6B4-60A52EA1D06F}"/>
              </a:ext>
            </a:extLst>
          </p:cNvPr>
          <p:cNvSpPr/>
          <p:nvPr/>
        </p:nvSpPr>
        <p:spPr>
          <a:xfrm>
            <a:off x="192974" y="4718228"/>
            <a:ext cx="1373935" cy="1126363"/>
          </a:xfrm>
          <a:prstGeom prst="roundRect">
            <a:avLst/>
          </a:prstGeom>
          <a:noFill/>
          <a:ln>
            <a:solidFill>
              <a:srgbClr val="D9D9D9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err="1">
                <a:solidFill>
                  <a:srgbClr val="000000"/>
                </a:solidFill>
              </a:rPr>
              <a:t>Tombol</a:t>
            </a:r>
            <a:r>
              <a:rPr lang="en-US" sz="1400" dirty="0">
                <a:solidFill>
                  <a:srgbClr val="000000"/>
                </a:solidFill>
              </a:rPr>
              <a:t> button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Corner radius 15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Inter regular 24px</a:t>
            </a:r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24AE63E3-AF1E-4972-931E-6A3F64BF3AFA}"/>
              </a:ext>
            </a:extLst>
          </p:cNvPr>
          <p:cNvSpPr/>
          <p:nvPr/>
        </p:nvSpPr>
        <p:spPr>
          <a:xfrm rot="5400000">
            <a:off x="10821687" y="1440845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49B28387-1114-4F6D-AE83-BAE651032DE0}"/>
              </a:ext>
            </a:extLst>
          </p:cNvPr>
          <p:cNvSpPr/>
          <p:nvPr/>
        </p:nvSpPr>
        <p:spPr>
          <a:xfrm rot="5400000">
            <a:off x="11005260" y="2474815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153D5140-BB8C-40D4-AE15-EEBF5F35F7A2}"/>
              </a:ext>
            </a:extLst>
          </p:cNvPr>
          <p:cNvSpPr/>
          <p:nvPr/>
        </p:nvSpPr>
        <p:spPr>
          <a:xfrm rot="5400000">
            <a:off x="10653527" y="4236188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F38BAFFF-EDC1-4A6D-BBB2-EF0F6B8D5F83}"/>
              </a:ext>
            </a:extLst>
          </p:cNvPr>
          <p:cNvSpPr/>
          <p:nvPr/>
        </p:nvSpPr>
        <p:spPr>
          <a:xfrm rot="16458267">
            <a:off x="1556881" y="1561772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Isosceles Triangle 44">
            <a:extLst>
              <a:ext uri="{FF2B5EF4-FFF2-40B4-BE49-F238E27FC236}">
                <a16:creationId xmlns:a16="http://schemas.microsoft.com/office/drawing/2014/main" id="{D8E252BE-8FB1-4129-8803-89DB0A2E60CA}"/>
              </a:ext>
            </a:extLst>
          </p:cNvPr>
          <p:cNvSpPr/>
          <p:nvPr/>
        </p:nvSpPr>
        <p:spPr>
          <a:xfrm rot="16458267">
            <a:off x="1240149" y="2755950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B70966A0-60F9-474B-9966-C1D4FF451DA4}"/>
              </a:ext>
            </a:extLst>
          </p:cNvPr>
          <p:cNvSpPr/>
          <p:nvPr/>
        </p:nvSpPr>
        <p:spPr>
          <a:xfrm rot="16458267">
            <a:off x="1587350" y="3892197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98C26C75-EDDA-4C7E-BDB6-3659436C4327}"/>
              </a:ext>
            </a:extLst>
          </p:cNvPr>
          <p:cNvSpPr/>
          <p:nvPr/>
        </p:nvSpPr>
        <p:spPr>
          <a:xfrm rot="16458267">
            <a:off x="1605734" y="5379163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784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22077A-4530-4CD0-91B8-9EF0D9C4D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515" y="1148144"/>
            <a:ext cx="8301497" cy="45322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E65AC8-8E00-4CC3-9232-213CE610D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44" b="17372"/>
          <a:stretch/>
        </p:blipFill>
        <p:spPr>
          <a:xfrm>
            <a:off x="1063534" y="748151"/>
            <a:ext cx="10196945" cy="6177373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D7E7CE04-2DE1-46EB-8C50-D244DB9F5B2E}"/>
              </a:ext>
            </a:extLst>
          </p:cNvPr>
          <p:cNvSpPr txBox="1"/>
          <p:nvPr/>
        </p:nvSpPr>
        <p:spPr>
          <a:xfrm>
            <a:off x="-34065" y="32448"/>
            <a:ext cx="12226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LOG IN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525D4C1-9EAE-49A2-AAAA-4727A852A908}"/>
              </a:ext>
            </a:extLst>
          </p:cNvPr>
          <p:cNvSpPr txBox="1"/>
          <p:nvPr/>
        </p:nvSpPr>
        <p:spPr>
          <a:xfrm>
            <a:off x="265460" y="1997920"/>
            <a:ext cx="13491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Text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Inter light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32px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D876622-DF1B-4323-9665-0B09C4574CC5}"/>
              </a:ext>
            </a:extLst>
          </p:cNvPr>
          <p:cNvSpPr txBox="1"/>
          <p:nvPr/>
        </p:nvSpPr>
        <p:spPr>
          <a:xfrm>
            <a:off x="42841" y="3103480"/>
            <a:ext cx="15466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Side menu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#232628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100%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CA1008-E88A-447C-A798-9ABD0E246C91}"/>
              </a:ext>
            </a:extLst>
          </p:cNvPr>
          <p:cNvSpPr txBox="1"/>
          <p:nvPr/>
        </p:nvSpPr>
        <p:spPr>
          <a:xfrm>
            <a:off x="10503720" y="2205018"/>
            <a:ext cx="171278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Background 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#1E1E1E</a:t>
            </a:r>
          </a:p>
          <a:p>
            <a:pPr algn="ctr"/>
            <a:endParaRPr lang="en-US" sz="1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84C3B37-05AC-4892-8AA7-452C859D6AB0}"/>
              </a:ext>
            </a:extLst>
          </p:cNvPr>
          <p:cNvSpPr txBox="1"/>
          <p:nvPr/>
        </p:nvSpPr>
        <p:spPr>
          <a:xfrm flipH="1">
            <a:off x="2380878" y="2182586"/>
            <a:ext cx="103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DEFE88B-5206-4024-8A2B-A9CBBBC3D6C0}"/>
              </a:ext>
            </a:extLst>
          </p:cNvPr>
          <p:cNvCxnSpPr>
            <a:cxnSpLocks/>
            <a:endCxn id="56" idx="3"/>
          </p:cNvCxnSpPr>
          <p:nvPr/>
        </p:nvCxnSpPr>
        <p:spPr>
          <a:xfrm flipH="1">
            <a:off x="1442792" y="2353397"/>
            <a:ext cx="1041764" cy="2626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2F8C7B7-EAAB-438E-8F46-DA42C7D40ECD}"/>
              </a:ext>
            </a:extLst>
          </p:cNvPr>
          <p:cNvSpPr txBox="1"/>
          <p:nvPr/>
        </p:nvSpPr>
        <p:spPr>
          <a:xfrm>
            <a:off x="8273645" y="3029654"/>
            <a:ext cx="359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DB06F8A-59AC-446C-9145-A51D3E0ACD8A}"/>
              </a:ext>
            </a:extLst>
          </p:cNvPr>
          <p:cNvCxnSpPr>
            <a:cxnSpLocks/>
            <a:endCxn id="59" idx="3"/>
          </p:cNvCxnSpPr>
          <p:nvPr/>
        </p:nvCxnSpPr>
        <p:spPr>
          <a:xfrm>
            <a:off x="8425498" y="3200465"/>
            <a:ext cx="219945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B47BD27-2F45-47D3-910B-15D5FA30CE7B}"/>
              </a:ext>
            </a:extLst>
          </p:cNvPr>
          <p:cNvSpPr txBox="1"/>
          <p:nvPr/>
        </p:nvSpPr>
        <p:spPr>
          <a:xfrm>
            <a:off x="9377153" y="2311825"/>
            <a:ext cx="359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B094683-533D-44D1-AE8D-C81AC73F7E36}"/>
              </a:ext>
            </a:extLst>
          </p:cNvPr>
          <p:cNvCxnSpPr>
            <a:cxnSpLocks/>
            <a:endCxn id="58" idx="3"/>
          </p:cNvCxnSpPr>
          <p:nvPr/>
        </p:nvCxnSpPr>
        <p:spPr>
          <a:xfrm>
            <a:off x="9529006" y="2495336"/>
            <a:ext cx="1233390" cy="539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259402B-07BA-4A13-92EE-363F61BC14C1}"/>
              </a:ext>
            </a:extLst>
          </p:cNvPr>
          <p:cNvSpPr txBox="1"/>
          <p:nvPr/>
        </p:nvSpPr>
        <p:spPr>
          <a:xfrm>
            <a:off x="10440893" y="1654088"/>
            <a:ext cx="2004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Tittle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Inter regular 40px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5EE318A-A574-40C9-88BC-E1255A3D24DF}"/>
              </a:ext>
            </a:extLst>
          </p:cNvPr>
          <p:cNvSpPr txBox="1"/>
          <p:nvPr/>
        </p:nvSpPr>
        <p:spPr>
          <a:xfrm flipH="1">
            <a:off x="2213067" y="3226495"/>
            <a:ext cx="103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101696C-310C-4640-BC3D-8BF26CCFCCFA}"/>
              </a:ext>
            </a:extLst>
          </p:cNvPr>
          <p:cNvCxnSpPr>
            <a:cxnSpLocks/>
          </p:cNvCxnSpPr>
          <p:nvPr/>
        </p:nvCxnSpPr>
        <p:spPr>
          <a:xfrm flipH="1">
            <a:off x="1235044" y="3411902"/>
            <a:ext cx="1528935" cy="20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BA49D989-530D-4901-BC46-F400A206CB0C}"/>
              </a:ext>
            </a:extLst>
          </p:cNvPr>
          <p:cNvCxnSpPr>
            <a:cxnSpLocks/>
          </p:cNvCxnSpPr>
          <p:nvPr/>
        </p:nvCxnSpPr>
        <p:spPr>
          <a:xfrm rot="5400000">
            <a:off x="1144111" y="4414104"/>
            <a:ext cx="1103122" cy="240875"/>
          </a:xfrm>
          <a:prstGeom prst="bentConnector3">
            <a:avLst>
              <a:gd name="adj1" fmla="val -1493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0A390D5-EE9B-4BA5-BDCB-AF67ED53BF3E}"/>
              </a:ext>
            </a:extLst>
          </p:cNvPr>
          <p:cNvCxnSpPr>
            <a:cxnSpLocks/>
          </p:cNvCxnSpPr>
          <p:nvPr/>
        </p:nvCxnSpPr>
        <p:spPr>
          <a:xfrm>
            <a:off x="1581518" y="5074347"/>
            <a:ext cx="23459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5E012A8-406F-4CEC-B04D-7A7F60CF58A6}"/>
              </a:ext>
            </a:extLst>
          </p:cNvPr>
          <p:cNvSpPr txBox="1"/>
          <p:nvPr/>
        </p:nvSpPr>
        <p:spPr>
          <a:xfrm>
            <a:off x="557386" y="4225774"/>
            <a:ext cx="13491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Margin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46px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25841D-0BD0-45D1-8FDF-E526A2AD7514}"/>
              </a:ext>
            </a:extLst>
          </p:cNvPr>
          <p:cNvSpPr txBox="1"/>
          <p:nvPr/>
        </p:nvSpPr>
        <p:spPr>
          <a:xfrm>
            <a:off x="10186357" y="2964341"/>
            <a:ext cx="1712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Edittext</a:t>
            </a:r>
            <a:endParaRPr lang="en-US" sz="1400" dirty="0"/>
          </a:p>
          <a:p>
            <a:pPr algn="ctr"/>
            <a:r>
              <a:rPr lang="en-US" sz="1400" dirty="0"/>
              <a:t>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#A7A7A7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0721414-EF98-4A1D-88C0-77BFE91FF205}"/>
              </a:ext>
            </a:extLst>
          </p:cNvPr>
          <p:cNvSpPr txBox="1"/>
          <p:nvPr/>
        </p:nvSpPr>
        <p:spPr>
          <a:xfrm>
            <a:off x="6081509" y="1747215"/>
            <a:ext cx="359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B5BD194-AEF2-4750-8A33-44B7221C1196}"/>
              </a:ext>
            </a:extLst>
          </p:cNvPr>
          <p:cNvCxnSpPr>
            <a:cxnSpLocks/>
          </p:cNvCxnSpPr>
          <p:nvPr/>
        </p:nvCxnSpPr>
        <p:spPr>
          <a:xfrm>
            <a:off x="6233362" y="1918026"/>
            <a:ext cx="4436657" cy="1089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8560D555-9494-4A45-BACE-EDDBB9784106}"/>
              </a:ext>
            </a:extLst>
          </p:cNvPr>
          <p:cNvSpPr txBox="1"/>
          <p:nvPr/>
        </p:nvSpPr>
        <p:spPr>
          <a:xfrm>
            <a:off x="8426970" y="3528746"/>
            <a:ext cx="588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BE11A90-094D-4573-AF22-FD75E88095C3}"/>
              </a:ext>
            </a:extLst>
          </p:cNvPr>
          <p:cNvCxnSpPr>
            <a:cxnSpLocks/>
          </p:cNvCxnSpPr>
          <p:nvPr/>
        </p:nvCxnSpPr>
        <p:spPr>
          <a:xfrm>
            <a:off x="8577621" y="3705907"/>
            <a:ext cx="213193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41B3A51B-3E62-4FA1-8FC6-142A42502491}"/>
              </a:ext>
            </a:extLst>
          </p:cNvPr>
          <p:cNvSpPr txBox="1"/>
          <p:nvPr/>
        </p:nvSpPr>
        <p:spPr>
          <a:xfrm>
            <a:off x="10492080" y="3473613"/>
            <a:ext cx="1712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Tombol</a:t>
            </a:r>
            <a:r>
              <a:rPr lang="en-US" sz="1400" dirty="0"/>
              <a:t> Button</a:t>
            </a:r>
          </a:p>
          <a:p>
            <a:pPr algn="ctr"/>
            <a:r>
              <a:rPr lang="en-US" sz="1400" dirty="0"/>
              <a:t>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#232628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4FAF2FA-2628-4080-BE80-DF7914004909}"/>
              </a:ext>
            </a:extLst>
          </p:cNvPr>
          <p:cNvCxnSpPr>
            <a:cxnSpLocks/>
          </p:cNvCxnSpPr>
          <p:nvPr/>
        </p:nvCxnSpPr>
        <p:spPr>
          <a:xfrm>
            <a:off x="1235044" y="609365"/>
            <a:ext cx="9787214" cy="17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659C03A1-702B-48A9-9A20-744E6EC41675}"/>
              </a:ext>
            </a:extLst>
          </p:cNvPr>
          <p:cNvSpPr/>
          <p:nvPr/>
        </p:nvSpPr>
        <p:spPr>
          <a:xfrm rot="16458267">
            <a:off x="1203175" y="3373228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8EBB84F5-21BD-436D-924B-019C4574CE83}"/>
              </a:ext>
            </a:extLst>
          </p:cNvPr>
          <p:cNvSpPr/>
          <p:nvPr/>
        </p:nvSpPr>
        <p:spPr>
          <a:xfrm rot="16458267">
            <a:off x="1345771" y="2331208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A6CF0745-83BE-4242-BFB3-2AAC20469F93}"/>
              </a:ext>
            </a:extLst>
          </p:cNvPr>
          <p:cNvSpPr/>
          <p:nvPr/>
        </p:nvSpPr>
        <p:spPr>
          <a:xfrm rot="5400000">
            <a:off x="10755390" y="2455664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EE8F4145-DFDF-436E-954C-B4EC1046FDB3}"/>
              </a:ext>
            </a:extLst>
          </p:cNvPr>
          <p:cNvSpPr/>
          <p:nvPr/>
        </p:nvSpPr>
        <p:spPr>
          <a:xfrm rot="5400000">
            <a:off x="10617942" y="3155394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972532A4-B7FD-46DD-AC51-2CDE6CFDC465}"/>
              </a:ext>
            </a:extLst>
          </p:cNvPr>
          <p:cNvSpPr/>
          <p:nvPr/>
        </p:nvSpPr>
        <p:spPr>
          <a:xfrm rot="5400000">
            <a:off x="10687929" y="3665238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5BF095BC-174E-4504-BF59-1CF6995BA804}"/>
              </a:ext>
            </a:extLst>
          </p:cNvPr>
          <p:cNvSpPr/>
          <p:nvPr/>
        </p:nvSpPr>
        <p:spPr>
          <a:xfrm rot="5400000">
            <a:off x="10673807" y="1894315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177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77182F-298F-4FEF-B344-6A55278FB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515" y="1148671"/>
            <a:ext cx="8301497" cy="45593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CE65AC8-8E00-4CC3-9232-213CE610D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44" b="17372"/>
          <a:stretch/>
        </p:blipFill>
        <p:spPr>
          <a:xfrm>
            <a:off x="1063534" y="748151"/>
            <a:ext cx="10196945" cy="6177373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D7E7CE04-2DE1-46EB-8C50-D244DB9F5B2E}"/>
              </a:ext>
            </a:extLst>
          </p:cNvPr>
          <p:cNvSpPr txBox="1"/>
          <p:nvPr/>
        </p:nvSpPr>
        <p:spPr>
          <a:xfrm>
            <a:off x="-34065" y="32448"/>
            <a:ext cx="12226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SIGN UP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525D4C1-9EAE-49A2-AAAA-4727A852A908}"/>
              </a:ext>
            </a:extLst>
          </p:cNvPr>
          <p:cNvSpPr txBox="1"/>
          <p:nvPr/>
        </p:nvSpPr>
        <p:spPr>
          <a:xfrm>
            <a:off x="265460" y="2025630"/>
            <a:ext cx="134918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Text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 light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32px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D876622-DF1B-4323-9665-0B09C4574CC5}"/>
              </a:ext>
            </a:extLst>
          </p:cNvPr>
          <p:cNvSpPr txBox="1"/>
          <p:nvPr/>
        </p:nvSpPr>
        <p:spPr>
          <a:xfrm>
            <a:off x="42841" y="3103480"/>
            <a:ext cx="154660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Side </a:t>
            </a:r>
            <a:r>
              <a:rPr lang="en-US" sz="1400" dirty="0">
                <a:solidFill>
                  <a:prstClr val="black"/>
                </a:solidFill>
                <a:latin typeface="Calibri" panose="020F0502020204030204"/>
              </a:rPr>
              <a:t>menu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#232628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100%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9CA1008-E88A-447C-A798-9ABD0E246C91}"/>
              </a:ext>
            </a:extLst>
          </p:cNvPr>
          <p:cNvSpPr txBox="1"/>
          <p:nvPr/>
        </p:nvSpPr>
        <p:spPr>
          <a:xfrm>
            <a:off x="10586563" y="2298561"/>
            <a:ext cx="171278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Background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#1E1E1E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84C3B37-05AC-4892-8AA7-452C859D6AB0}"/>
              </a:ext>
            </a:extLst>
          </p:cNvPr>
          <p:cNvSpPr txBox="1"/>
          <p:nvPr/>
        </p:nvSpPr>
        <p:spPr>
          <a:xfrm flipH="1">
            <a:off x="2380878" y="2210296"/>
            <a:ext cx="103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DEFE88B-5206-4024-8A2B-A9CBBBC3D6C0}"/>
              </a:ext>
            </a:extLst>
          </p:cNvPr>
          <p:cNvCxnSpPr>
            <a:cxnSpLocks/>
            <a:endCxn id="58" idx="3"/>
          </p:cNvCxnSpPr>
          <p:nvPr/>
        </p:nvCxnSpPr>
        <p:spPr>
          <a:xfrm flipH="1">
            <a:off x="1382316" y="2387457"/>
            <a:ext cx="1102241" cy="548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2F8C7B7-EAAB-438E-8F46-DA42C7D40ECD}"/>
              </a:ext>
            </a:extLst>
          </p:cNvPr>
          <p:cNvSpPr txBox="1"/>
          <p:nvPr/>
        </p:nvSpPr>
        <p:spPr>
          <a:xfrm>
            <a:off x="8273645" y="3029654"/>
            <a:ext cx="359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DB06F8A-59AC-446C-9145-A51D3E0ACD8A}"/>
              </a:ext>
            </a:extLst>
          </p:cNvPr>
          <p:cNvCxnSpPr>
            <a:cxnSpLocks/>
          </p:cNvCxnSpPr>
          <p:nvPr/>
        </p:nvCxnSpPr>
        <p:spPr>
          <a:xfrm>
            <a:off x="8425498" y="3206815"/>
            <a:ext cx="2167631" cy="1291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B47BD27-2F45-47D3-910B-15D5FA30CE7B}"/>
              </a:ext>
            </a:extLst>
          </p:cNvPr>
          <p:cNvSpPr txBox="1"/>
          <p:nvPr/>
        </p:nvSpPr>
        <p:spPr>
          <a:xfrm>
            <a:off x="9466562" y="2283214"/>
            <a:ext cx="359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B094683-533D-44D1-AE8D-C81AC73F7E36}"/>
              </a:ext>
            </a:extLst>
          </p:cNvPr>
          <p:cNvCxnSpPr>
            <a:cxnSpLocks/>
            <a:endCxn id="54" idx="3"/>
          </p:cNvCxnSpPr>
          <p:nvPr/>
        </p:nvCxnSpPr>
        <p:spPr>
          <a:xfrm>
            <a:off x="9612065" y="2466725"/>
            <a:ext cx="124194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C259402B-07BA-4A13-92EE-363F61BC14C1}"/>
              </a:ext>
            </a:extLst>
          </p:cNvPr>
          <p:cNvSpPr txBox="1"/>
          <p:nvPr/>
        </p:nvSpPr>
        <p:spPr>
          <a:xfrm>
            <a:off x="10440893" y="1654088"/>
            <a:ext cx="200412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Tittle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 regular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40px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5EE318A-A574-40C9-88BC-E1255A3D24DF}"/>
              </a:ext>
            </a:extLst>
          </p:cNvPr>
          <p:cNvSpPr txBox="1"/>
          <p:nvPr/>
        </p:nvSpPr>
        <p:spPr>
          <a:xfrm flipH="1">
            <a:off x="2213067" y="3226495"/>
            <a:ext cx="103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101696C-310C-4640-BC3D-8BF26CCFCCFA}"/>
              </a:ext>
            </a:extLst>
          </p:cNvPr>
          <p:cNvCxnSpPr>
            <a:cxnSpLocks/>
          </p:cNvCxnSpPr>
          <p:nvPr/>
        </p:nvCxnSpPr>
        <p:spPr>
          <a:xfrm flipH="1">
            <a:off x="1235044" y="3399202"/>
            <a:ext cx="1528935" cy="208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BA49D989-530D-4901-BC46-F400A206CB0C}"/>
              </a:ext>
            </a:extLst>
          </p:cNvPr>
          <p:cNvCxnSpPr>
            <a:cxnSpLocks/>
          </p:cNvCxnSpPr>
          <p:nvPr/>
        </p:nvCxnSpPr>
        <p:spPr>
          <a:xfrm rot="5400000">
            <a:off x="1145266" y="4414104"/>
            <a:ext cx="1103122" cy="240875"/>
          </a:xfrm>
          <a:prstGeom prst="bentConnector3">
            <a:avLst>
              <a:gd name="adj1" fmla="val -1493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0A390D5-EE9B-4BA5-BDCB-AF67ED53BF3E}"/>
              </a:ext>
            </a:extLst>
          </p:cNvPr>
          <p:cNvCxnSpPr>
            <a:cxnSpLocks/>
          </p:cNvCxnSpPr>
          <p:nvPr/>
        </p:nvCxnSpPr>
        <p:spPr>
          <a:xfrm>
            <a:off x="1582673" y="5080697"/>
            <a:ext cx="23459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85E012A8-406F-4CEC-B04D-7A7F60CF58A6}"/>
              </a:ext>
            </a:extLst>
          </p:cNvPr>
          <p:cNvSpPr txBox="1"/>
          <p:nvPr/>
        </p:nvSpPr>
        <p:spPr>
          <a:xfrm>
            <a:off x="571241" y="4225774"/>
            <a:ext cx="134918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Margin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46px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0721414-EF98-4A1D-88C0-77BFE91FF205}"/>
              </a:ext>
            </a:extLst>
          </p:cNvPr>
          <p:cNvSpPr txBox="1"/>
          <p:nvPr/>
        </p:nvSpPr>
        <p:spPr>
          <a:xfrm>
            <a:off x="6081509" y="1747215"/>
            <a:ext cx="359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B5BD194-AEF2-4750-8A33-44B7221C1196}"/>
              </a:ext>
            </a:extLst>
          </p:cNvPr>
          <p:cNvCxnSpPr>
            <a:cxnSpLocks/>
          </p:cNvCxnSpPr>
          <p:nvPr/>
        </p:nvCxnSpPr>
        <p:spPr>
          <a:xfrm>
            <a:off x="6233362" y="1918026"/>
            <a:ext cx="4436657" cy="1089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8560D555-9494-4A45-BACE-EDDBB9784106}"/>
              </a:ext>
            </a:extLst>
          </p:cNvPr>
          <p:cNvSpPr txBox="1"/>
          <p:nvPr/>
        </p:nvSpPr>
        <p:spPr>
          <a:xfrm>
            <a:off x="6360387" y="4171947"/>
            <a:ext cx="1756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BE11A90-094D-4573-AF22-FD75E88095C3}"/>
              </a:ext>
            </a:extLst>
          </p:cNvPr>
          <p:cNvCxnSpPr>
            <a:cxnSpLocks/>
            <a:endCxn id="60" idx="3"/>
          </p:cNvCxnSpPr>
          <p:nvPr/>
        </p:nvCxnSpPr>
        <p:spPr>
          <a:xfrm>
            <a:off x="6511039" y="4352284"/>
            <a:ext cx="413509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317B5DD-6A0D-4B04-889C-4812EFD07645}"/>
              </a:ext>
            </a:extLst>
          </p:cNvPr>
          <p:cNvCxnSpPr>
            <a:cxnSpLocks/>
          </p:cNvCxnSpPr>
          <p:nvPr/>
        </p:nvCxnSpPr>
        <p:spPr>
          <a:xfrm>
            <a:off x="1235044" y="609365"/>
            <a:ext cx="9787214" cy="17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AF5E1685-30A3-46B6-856E-672ED8C45BED}"/>
              </a:ext>
            </a:extLst>
          </p:cNvPr>
          <p:cNvSpPr/>
          <p:nvPr/>
        </p:nvSpPr>
        <p:spPr>
          <a:xfrm rot="5400000">
            <a:off x="10847008" y="2421654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Isosceles Triangle 55">
            <a:extLst>
              <a:ext uri="{FF2B5EF4-FFF2-40B4-BE49-F238E27FC236}">
                <a16:creationId xmlns:a16="http://schemas.microsoft.com/office/drawing/2014/main" id="{52862A69-63ED-47F1-9F89-3A360771DD1D}"/>
              </a:ext>
            </a:extLst>
          </p:cNvPr>
          <p:cNvSpPr/>
          <p:nvPr/>
        </p:nvSpPr>
        <p:spPr>
          <a:xfrm rot="5400000">
            <a:off x="10586123" y="3181005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>
            <a:extLst>
              <a:ext uri="{FF2B5EF4-FFF2-40B4-BE49-F238E27FC236}">
                <a16:creationId xmlns:a16="http://schemas.microsoft.com/office/drawing/2014/main" id="{AC16B943-7D9C-41BF-AD49-01D49872A3B5}"/>
              </a:ext>
            </a:extLst>
          </p:cNvPr>
          <p:cNvSpPr/>
          <p:nvPr/>
        </p:nvSpPr>
        <p:spPr>
          <a:xfrm rot="5400000">
            <a:off x="10663013" y="1885362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>
            <a:extLst>
              <a:ext uri="{FF2B5EF4-FFF2-40B4-BE49-F238E27FC236}">
                <a16:creationId xmlns:a16="http://schemas.microsoft.com/office/drawing/2014/main" id="{17716093-64E9-4814-9D73-4F558C51A60E}"/>
              </a:ext>
            </a:extLst>
          </p:cNvPr>
          <p:cNvSpPr/>
          <p:nvPr/>
        </p:nvSpPr>
        <p:spPr>
          <a:xfrm rot="16133917">
            <a:off x="1285176" y="2348736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Isosceles Triangle 58">
            <a:extLst>
              <a:ext uri="{FF2B5EF4-FFF2-40B4-BE49-F238E27FC236}">
                <a16:creationId xmlns:a16="http://schemas.microsoft.com/office/drawing/2014/main" id="{D9AA5F17-5048-4DA3-AA05-9BE903D81E1F}"/>
              </a:ext>
            </a:extLst>
          </p:cNvPr>
          <p:cNvSpPr/>
          <p:nvPr/>
        </p:nvSpPr>
        <p:spPr>
          <a:xfrm rot="16133917">
            <a:off x="1204960" y="3359739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Isosceles Triangle 59">
            <a:extLst>
              <a:ext uri="{FF2B5EF4-FFF2-40B4-BE49-F238E27FC236}">
                <a16:creationId xmlns:a16="http://schemas.microsoft.com/office/drawing/2014/main" id="{7BEEE4D5-7870-4348-BF98-B4684EAFCE61}"/>
              </a:ext>
            </a:extLst>
          </p:cNvPr>
          <p:cNvSpPr/>
          <p:nvPr/>
        </p:nvSpPr>
        <p:spPr>
          <a:xfrm rot="5400000">
            <a:off x="10639131" y="4307213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B5D9D909-5A74-4919-B850-6066B5BE05BD}"/>
              </a:ext>
            </a:extLst>
          </p:cNvPr>
          <p:cNvSpPr/>
          <p:nvPr/>
        </p:nvSpPr>
        <p:spPr>
          <a:xfrm>
            <a:off x="10753906" y="3992074"/>
            <a:ext cx="1438094" cy="1211838"/>
          </a:xfrm>
          <a:prstGeom prst="roundRect">
            <a:avLst/>
          </a:prstGeom>
          <a:solidFill>
            <a:srgbClr val="232628"/>
          </a:solidFill>
          <a:ln>
            <a:solidFill>
              <a:srgbClr val="232628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err="1">
                <a:solidFill>
                  <a:schemeClr val="bg1"/>
                </a:solidFill>
              </a:rPr>
              <a:t>Tombol</a:t>
            </a:r>
            <a:r>
              <a:rPr lang="en-US" sz="1400" dirty="0">
                <a:solidFill>
                  <a:schemeClr val="bg1"/>
                </a:solidFill>
              </a:rPr>
              <a:t> button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Inter"/>
              </a:rPr>
              <a:t>#232628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Corner radius 15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Inter regular 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24px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140 x 45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AA3B3D94-CC7B-4870-B5CA-78E413AD8090}"/>
              </a:ext>
            </a:extLst>
          </p:cNvPr>
          <p:cNvSpPr/>
          <p:nvPr/>
        </p:nvSpPr>
        <p:spPr>
          <a:xfrm>
            <a:off x="10705063" y="2862425"/>
            <a:ext cx="1438094" cy="883416"/>
          </a:xfrm>
          <a:prstGeom prst="roundRect">
            <a:avLst/>
          </a:prstGeom>
          <a:solidFill>
            <a:srgbClr val="232628"/>
          </a:solidFill>
          <a:ln>
            <a:solidFill>
              <a:srgbClr val="232628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err="1">
                <a:solidFill>
                  <a:schemeClr val="bg1"/>
                </a:solidFill>
              </a:rPr>
              <a:t>Edittext</a:t>
            </a:r>
            <a:endParaRPr lang="en-US" sz="1400" dirty="0">
              <a:solidFill>
                <a:schemeClr val="bg1"/>
              </a:solidFill>
            </a:endParaRP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 #A7A7A7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Corner radius 15</a:t>
            </a:r>
          </a:p>
          <a:p>
            <a:pPr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460 x 45</a:t>
            </a:r>
          </a:p>
        </p:txBody>
      </p:sp>
    </p:spTree>
    <p:extLst>
      <p:ext uri="{BB962C8B-B14F-4D97-AF65-F5344CB8AC3E}">
        <p14:creationId xmlns:p14="http://schemas.microsoft.com/office/powerpoint/2010/main" val="1299175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E65AC8-8E00-4CC3-9232-213CE610DD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44" b="17372"/>
          <a:stretch/>
        </p:blipFill>
        <p:spPr>
          <a:xfrm>
            <a:off x="1063534" y="748151"/>
            <a:ext cx="10196945" cy="6177373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D7E7CE04-2DE1-46EB-8C50-D244DB9F5B2E}"/>
              </a:ext>
            </a:extLst>
          </p:cNvPr>
          <p:cNvSpPr txBox="1"/>
          <p:nvPr/>
        </p:nvSpPr>
        <p:spPr>
          <a:xfrm>
            <a:off x="-34065" y="32448"/>
            <a:ext cx="12226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FEEDBACK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71F275B-0B42-4B42-9226-FB027757593B}"/>
              </a:ext>
            </a:extLst>
          </p:cNvPr>
          <p:cNvCxnSpPr>
            <a:cxnSpLocks/>
          </p:cNvCxnSpPr>
          <p:nvPr/>
        </p:nvCxnSpPr>
        <p:spPr>
          <a:xfrm>
            <a:off x="1283753" y="579685"/>
            <a:ext cx="9738505" cy="4696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FB0D47A0-36B1-4B2C-AE8C-D161D33E7F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0346" y="1101314"/>
            <a:ext cx="8257972" cy="464510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0F25EEF3-4A61-48A9-B2D2-4129A1170D05}"/>
              </a:ext>
            </a:extLst>
          </p:cNvPr>
          <p:cNvSpPr txBox="1"/>
          <p:nvPr/>
        </p:nvSpPr>
        <p:spPr>
          <a:xfrm>
            <a:off x="9261275" y="2362684"/>
            <a:ext cx="36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AA70EDB-E4E1-4A45-9DD9-E2DB6D64EF9C}"/>
              </a:ext>
            </a:extLst>
          </p:cNvPr>
          <p:cNvCxnSpPr>
            <a:cxnSpLocks/>
          </p:cNvCxnSpPr>
          <p:nvPr/>
        </p:nvCxnSpPr>
        <p:spPr>
          <a:xfrm>
            <a:off x="9413129" y="2532340"/>
            <a:ext cx="123920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11EC71B-B9FE-4686-BAFE-ADC40D19E6FC}"/>
              </a:ext>
            </a:extLst>
          </p:cNvPr>
          <p:cNvSpPr txBox="1"/>
          <p:nvPr/>
        </p:nvSpPr>
        <p:spPr>
          <a:xfrm>
            <a:off x="10008733" y="2332470"/>
            <a:ext cx="172657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Icon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50x50</a:t>
            </a:r>
            <a:endParaRPr lang="en-US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7EDA378-72E4-4DC7-A0AB-9C13CCD2F1BC}"/>
              </a:ext>
            </a:extLst>
          </p:cNvPr>
          <p:cNvSpPr txBox="1"/>
          <p:nvPr/>
        </p:nvSpPr>
        <p:spPr>
          <a:xfrm>
            <a:off x="9244700" y="2924739"/>
            <a:ext cx="36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58CAF3C1-A301-4FCF-B5BB-45362D1B8B88}"/>
              </a:ext>
            </a:extLst>
          </p:cNvPr>
          <p:cNvCxnSpPr>
            <a:cxnSpLocks/>
          </p:cNvCxnSpPr>
          <p:nvPr/>
        </p:nvCxnSpPr>
        <p:spPr>
          <a:xfrm>
            <a:off x="9365443" y="3101241"/>
            <a:ext cx="187972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9C75AEC0-0F54-4B45-8AF3-E6D7EAD3C130}"/>
              </a:ext>
            </a:extLst>
          </p:cNvPr>
          <p:cNvSpPr/>
          <p:nvPr/>
        </p:nvSpPr>
        <p:spPr>
          <a:xfrm>
            <a:off x="11128466" y="2732016"/>
            <a:ext cx="1024646" cy="1128679"/>
          </a:xfrm>
          <a:prstGeom prst="roundRect">
            <a:avLst>
              <a:gd name="adj" fmla="val 3918"/>
            </a:avLst>
          </a:prstGeom>
          <a:solidFill>
            <a:srgbClr val="D9D9D9"/>
          </a:solidFill>
          <a:ln>
            <a:solidFill>
              <a:srgbClr val="D9D9D9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Rectangle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#D9D9D9</a:t>
            </a:r>
          </a:p>
          <a:p>
            <a:pPr algn="ctr"/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Inter </a:t>
            </a:r>
            <a:r>
              <a:rPr lang="en-US" sz="1200" dirty="0" err="1">
                <a:solidFill>
                  <a:schemeClr val="bg1">
                    <a:lumMod val="50000"/>
                  </a:schemeClr>
                </a:solidFill>
              </a:rPr>
              <a:t>reguler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 16 px</a:t>
            </a:r>
          </a:p>
          <a:p>
            <a:pPr algn="ctr"/>
            <a:endParaRPr lang="en-US" sz="12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5C19C3A-A082-4C81-A28D-C65931112033}"/>
              </a:ext>
            </a:extLst>
          </p:cNvPr>
          <p:cNvSpPr txBox="1"/>
          <p:nvPr/>
        </p:nvSpPr>
        <p:spPr>
          <a:xfrm>
            <a:off x="10736429" y="1193772"/>
            <a:ext cx="2020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Sub Tittle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Inter regular 40px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B32A7CB-CAA6-4ECB-8672-28C7A008118D}"/>
              </a:ext>
            </a:extLst>
          </p:cNvPr>
          <p:cNvSpPr txBox="1"/>
          <p:nvPr/>
        </p:nvSpPr>
        <p:spPr>
          <a:xfrm>
            <a:off x="5971700" y="1267012"/>
            <a:ext cx="36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494144D-0539-4326-BA70-5334E5B26034}"/>
              </a:ext>
            </a:extLst>
          </p:cNvPr>
          <p:cNvCxnSpPr>
            <a:cxnSpLocks/>
          </p:cNvCxnSpPr>
          <p:nvPr/>
        </p:nvCxnSpPr>
        <p:spPr>
          <a:xfrm>
            <a:off x="6123554" y="1444173"/>
            <a:ext cx="4472369" cy="163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A804AAF-A269-4CCC-9831-E035A883FFD1}"/>
              </a:ext>
            </a:extLst>
          </p:cNvPr>
          <p:cNvSpPr txBox="1"/>
          <p:nvPr/>
        </p:nvSpPr>
        <p:spPr>
          <a:xfrm>
            <a:off x="104879" y="2393462"/>
            <a:ext cx="12441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Button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 regular 26px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CC930A4-5614-4E30-989B-B111A29CA04C}"/>
              </a:ext>
            </a:extLst>
          </p:cNvPr>
          <p:cNvSpPr txBox="1"/>
          <p:nvPr/>
        </p:nvSpPr>
        <p:spPr>
          <a:xfrm>
            <a:off x="397890" y="3549224"/>
            <a:ext cx="124413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Side menu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#D9D9D9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100%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6C2B8BB-086C-4CDE-8ED1-56C0A049DE22}"/>
              </a:ext>
            </a:extLst>
          </p:cNvPr>
          <p:cNvSpPr txBox="1"/>
          <p:nvPr/>
        </p:nvSpPr>
        <p:spPr>
          <a:xfrm>
            <a:off x="2659566" y="1341581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F06F3A7-9911-4A65-9E33-D02F237B0D20}"/>
              </a:ext>
            </a:extLst>
          </p:cNvPr>
          <p:cNvCxnSpPr/>
          <p:nvPr/>
        </p:nvCxnSpPr>
        <p:spPr>
          <a:xfrm flipH="1">
            <a:off x="1563059" y="1526247"/>
            <a:ext cx="120630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D4445AB6-8A95-490A-AD66-79D22639C64E}"/>
              </a:ext>
            </a:extLst>
          </p:cNvPr>
          <p:cNvSpPr txBox="1"/>
          <p:nvPr/>
        </p:nvSpPr>
        <p:spPr>
          <a:xfrm>
            <a:off x="2326399" y="2577371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458AB61E-FA62-4A9F-8F21-BF2F1F880E8E}"/>
              </a:ext>
            </a:extLst>
          </p:cNvPr>
          <p:cNvCxnSpPr>
            <a:cxnSpLocks/>
            <a:endCxn id="27" idx="3"/>
          </p:cNvCxnSpPr>
          <p:nvPr/>
        </p:nvCxnSpPr>
        <p:spPr>
          <a:xfrm flipH="1">
            <a:off x="1384914" y="2755009"/>
            <a:ext cx="1044166" cy="198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DE7DEE6-0D61-469C-AD62-9CB842D875BF}"/>
              </a:ext>
            </a:extLst>
          </p:cNvPr>
          <p:cNvSpPr txBox="1"/>
          <p:nvPr/>
        </p:nvSpPr>
        <p:spPr>
          <a:xfrm>
            <a:off x="2390206" y="5326228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D5EB6AD9-F178-4469-839D-8EC349E67759}"/>
              </a:ext>
            </a:extLst>
          </p:cNvPr>
          <p:cNvCxnSpPr>
            <a:cxnSpLocks/>
          </p:cNvCxnSpPr>
          <p:nvPr/>
        </p:nvCxnSpPr>
        <p:spPr>
          <a:xfrm flipH="1">
            <a:off x="1561167" y="5497039"/>
            <a:ext cx="980894" cy="1627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82B57031-C795-4595-9A4E-07699FA58D20}"/>
              </a:ext>
            </a:extLst>
          </p:cNvPr>
          <p:cNvSpPr/>
          <p:nvPr/>
        </p:nvSpPr>
        <p:spPr>
          <a:xfrm>
            <a:off x="75963" y="979811"/>
            <a:ext cx="1479554" cy="1126363"/>
          </a:xfrm>
          <a:prstGeom prst="roundRect">
            <a:avLst/>
          </a:prstGeom>
          <a:noFill/>
          <a:ln>
            <a:solidFill>
              <a:srgbClr val="D9D9D9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err="1">
                <a:solidFill>
                  <a:srgbClr val="000000"/>
                </a:solidFill>
              </a:rPr>
              <a:t>Tombol</a:t>
            </a:r>
            <a:r>
              <a:rPr lang="en-US" sz="1400" dirty="0">
                <a:solidFill>
                  <a:srgbClr val="000000"/>
                </a:solidFill>
              </a:rPr>
              <a:t> button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Corner radius 15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Inter regular 24px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8D52405-B794-49FD-B43E-3B9D0E234305}"/>
              </a:ext>
            </a:extLst>
          </p:cNvPr>
          <p:cNvSpPr txBox="1"/>
          <p:nvPr/>
        </p:nvSpPr>
        <p:spPr>
          <a:xfrm>
            <a:off x="2761649" y="3706555"/>
            <a:ext cx="3314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D8089F3F-AD1C-4BCB-8098-B158C82854EB}"/>
              </a:ext>
            </a:extLst>
          </p:cNvPr>
          <p:cNvCxnSpPr>
            <a:cxnSpLocks/>
          </p:cNvCxnSpPr>
          <p:nvPr/>
        </p:nvCxnSpPr>
        <p:spPr>
          <a:xfrm flipH="1">
            <a:off x="1485900" y="3876689"/>
            <a:ext cx="1378430" cy="1108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54E8E247-24D5-46C8-9055-DA9F6812778B}"/>
              </a:ext>
            </a:extLst>
          </p:cNvPr>
          <p:cNvSpPr/>
          <p:nvPr/>
        </p:nvSpPr>
        <p:spPr>
          <a:xfrm>
            <a:off x="189124" y="4886791"/>
            <a:ext cx="1373935" cy="1126363"/>
          </a:xfrm>
          <a:prstGeom prst="roundRect">
            <a:avLst/>
          </a:prstGeom>
          <a:noFill/>
          <a:ln>
            <a:solidFill>
              <a:srgbClr val="D9D9D9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1400" dirty="0" err="1">
                <a:solidFill>
                  <a:srgbClr val="000000"/>
                </a:solidFill>
              </a:rPr>
              <a:t>Tombol</a:t>
            </a:r>
            <a:r>
              <a:rPr lang="en-US" sz="1400" dirty="0">
                <a:solidFill>
                  <a:srgbClr val="000000"/>
                </a:solidFill>
              </a:rPr>
              <a:t> button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Corner radius 15</a:t>
            </a:r>
          </a:p>
          <a:p>
            <a:pPr lvl="0" algn="ctr">
              <a:defRPr/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Inter regular 24px</a:t>
            </a:r>
          </a:p>
        </p:txBody>
      </p:sp>
      <p:sp>
        <p:nvSpPr>
          <p:cNvPr id="27" name="Isosceles Triangle 26">
            <a:extLst>
              <a:ext uri="{FF2B5EF4-FFF2-40B4-BE49-F238E27FC236}">
                <a16:creationId xmlns:a16="http://schemas.microsoft.com/office/drawing/2014/main" id="{C29E3A52-9944-4387-B7EE-02B6CCFA5FD6}"/>
              </a:ext>
            </a:extLst>
          </p:cNvPr>
          <p:cNvSpPr/>
          <p:nvPr/>
        </p:nvSpPr>
        <p:spPr>
          <a:xfrm rot="16133917">
            <a:off x="1287774" y="2712790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8575C97B-E0ED-4A70-ADB1-C7E5F6F9F0DF}"/>
              </a:ext>
            </a:extLst>
          </p:cNvPr>
          <p:cNvSpPr/>
          <p:nvPr/>
        </p:nvSpPr>
        <p:spPr>
          <a:xfrm rot="16133917">
            <a:off x="1568186" y="1478871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C25A27BD-97FF-4DC6-99B0-0FE8DCA24C2B}"/>
              </a:ext>
            </a:extLst>
          </p:cNvPr>
          <p:cNvSpPr/>
          <p:nvPr/>
        </p:nvSpPr>
        <p:spPr>
          <a:xfrm rot="16133917">
            <a:off x="1459652" y="3856161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C2E9E3B8-6BF2-4CCE-9B9E-B240FA22CBBF}"/>
              </a:ext>
            </a:extLst>
          </p:cNvPr>
          <p:cNvSpPr/>
          <p:nvPr/>
        </p:nvSpPr>
        <p:spPr>
          <a:xfrm rot="5400000">
            <a:off x="10575213" y="2477539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A06A142F-02FC-4353-9A7C-963C59A10FB2}"/>
              </a:ext>
            </a:extLst>
          </p:cNvPr>
          <p:cNvSpPr/>
          <p:nvPr/>
        </p:nvSpPr>
        <p:spPr>
          <a:xfrm rot="5400000">
            <a:off x="11012165" y="3056170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B1B8695A-1531-44CC-ADF3-8AF7F29B81DD}"/>
              </a:ext>
            </a:extLst>
          </p:cNvPr>
          <p:cNvSpPr/>
          <p:nvPr/>
        </p:nvSpPr>
        <p:spPr>
          <a:xfrm rot="5400000">
            <a:off x="10600326" y="1415432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CA15FFC6-259E-4577-960E-0B88CA545A1D}"/>
              </a:ext>
            </a:extLst>
          </p:cNvPr>
          <p:cNvSpPr/>
          <p:nvPr/>
        </p:nvSpPr>
        <p:spPr>
          <a:xfrm rot="16133917">
            <a:off x="1573952" y="5475411"/>
            <a:ext cx="104154" cy="9014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28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403</Words>
  <Application>Microsoft Office PowerPoint</Application>
  <PresentationFormat>Widescreen</PresentationFormat>
  <Paragraphs>198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Adobe Gothic Std B</vt:lpstr>
      <vt:lpstr>Arial</vt:lpstr>
      <vt:lpstr>Calibri</vt:lpstr>
      <vt:lpstr>Calibri Light</vt:lpstr>
      <vt:lpstr>Inter</vt:lpstr>
      <vt:lpstr>Office Theme</vt:lpstr>
      <vt:lpstr>Retrospect</vt:lpstr>
      <vt:lpstr>  ANDROID TV      UI PARIWISATA TV</vt:lpstr>
      <vt:lpstr>PowerPoint Presentation</vt:lpstr>
      <vt:lpstr>100%           90%            80%            70%           60%            50%            40%           30%            20%            10%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widiya setiyaningrum</dc:creator>
  <cp:lastModifiedBy>widiya setiyaningrum</cp:lastModifiedBy>
  <cp:revision>26</cp:revision>
  <dcterms:created xsi:type="dcterms:W3CDTF">2023-05-24T16:12:34Z</dcterms:created>
  <dcterms:modified xsi:type="dcterms:W3CDTF">2023-05-28T05:43:11Z</dcterms:modified>
</cp:coreProperties>
</file>

<file path=docProps/thumbnail.jpeg>
</file>